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7" r:id="rId5"/>
    <p:sldMasterId id="2147483680" r:id="rId6"/>
  </p:sldMasterIdLst>
  <p:notesMasterIdLst>
    <p:notesMasterId r:id="rId16"/>
  </p:notesMasterIdLst>
  <p:handoutMasterIdLst>
    <p:handoutMasterId r:id="rId17"/>
  </p:handoutMasterIdLst>
  <p:sldIdLst>
    <p:sldId id="634" r:id="rId7"/>
    <p:sldId id="1234" r:id="rId8"/>
    <p:sldId id="683" r:id="rId9"/>
    <p:sldId id="657" r:id="rId10"/>
    <p:sldId id="1236" r:id="rId11"/>
    <p:sldId id="1237" r:id="rId12"/>
    <p:sldId id="1235" r:id="rId13"/>
    <p:sldId id="722" r:id="rId14"/>
    <p:sldId id="744" r:id="rId15"/>
  </p:sldIdLst>
  <p:sldSz cx="12192000" cy="6858000"/>
  <p:notesSz cx="6858000" cy="9144000"/>
  <p:defaultTex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8595B"/>
    <a:srgbClr val="C8F0FF"/>
    <a:srgbClr val="BBBBBB"/>
    <a:srgbClr val="ADD8E6"/>
    <a:srgbClr val="525252"/>
    <a:srgbClr val="FFFFFF"/>
    <a:srgbClr val="FFA07A"/>
    <a:srgbClr val="00AEEF"/>
    <a:srgbClr val="0D2E4D"/>
    <a:srgbClr val="A4A7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9010AC-8D30-ACA4-F145-0F0CAEE68596}" v="16" dt="2025-08-05T11:40:28.74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300" d="100"/>
          <a:sy n="300" d="100"/>
        </p:scale>
        <p:origin x="-7866" y="-2550"/>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slide" Target="slides/slide9.xml"/><Relationship Id="rId10" Type="http://schemas.openxmlformats.org/officeDocument/2006/relationships/slide" Target="slides/slide4.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575E5EC-BCC9-44F8-4A92-B774CB153F4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L"/>
          </a:p>
        </p:txBody>
      </p:sp>
      <p:sp>
        <p:nvSpPr>
          <p:cNvPr id="3" name="Date Placeholder 2">
            <a:extLst>
              <a:ext uri="{FF2B5EF4-FFF2-40B4-BE49-F238E27FC236}">
                <a16:creationId xmlns:a16="http://schemas.microsoft.com/office/drawing/2014/main" id="{D8CE3D97-ACF7-CCF1-6B33-3E0DE4F4AE4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7327068-4C34-4877-9865-DC2F13433C8D}" type="datetimeFigureOut">
              <a:rPr lang="en-NL" smtClean="0"/>
              <a:t>08/05/2025</a:t>
            </a:fld>
            <a:endParaRPr lang="en-NL"/>
          </a:p>
        </p:txBody>
      </p:sp>
      <p:sp>
        <p:nvSpPr>
          <p:cNvPr id="4" name="Footer Placeholder 3">
            <a:extLst>
              <a:ext uri="{FF2B5EF4-FFF2-40B4-BE49-F238E27FC236}">
                <a16:creationId xmlns:a16="http://schemas.microsoft.com/office/drawing/2014/main" id="{F6DE6E01-4DDF-6CD1-69D5-1879339D82F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NL"/>
          </a:p>
        </p:txBody>
      </p:sp>
      <p:sp>
        <p:nvSpPr>
          <p:cNvPr id="5" name="Slide Number Placeholder 4">
            <a:extLst>
              <a:ext uri="{FF2B5EF4-FFF2-40B4-BE49-F238E27FC236}">
                <a16:creationId xmlns:a16="http://schemas.microsoft.com/office/drawing/2014/main" id="{AF03FE25-E3D8-5800-C77C-D6F9D257218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7B46B5A-6141-44E7-9D1F-8844274BBCA2}" type="slidenum">
              <a:rPr lang="en-NL" smtClean="0"/>
              <a:t>‹#›</a:t>
            </a:fld>
            <a:endParaRPr lang="en-NL"/>
          </a:p>
        </p:txBody>
      </p:sp>
    </p:spTree>
    <p:extLst>
      <p:ext uri="{BB962C8B-B14F-4D97-AF65-F5344CB8AC3E}">
        <p14:creationId xmlns:p14="http://schemas.microsoft.com/office/powerpoint/2010/main" val="24492442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B0FBDF-5F97-4899-8C9E-3E9087FE370E}" type="datetimeFigureOut">
              <a:rPr lang="en-NL" smtClean="0"/>
              <a:t>08/05/2025</a:t>
            </a:fld>
            <a:endParaRPr lang="en-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E466B8-9733-4F09-89E0-B3083F7F2D41}" type="slidenum">
              <a:rPr lang="en-NL" smtClean="0"/>
              <a:t>‹#›</a:t>
            </a:fld>
            <a:endParaRPr lang="en-NL"/>
          </a:p>
        </p:txBody>
      </p:sp>
    </p:spTree>
    <p:extLst>
      <p:ext uri="{BB962C8B-B14F-4D97-AF65-F5344CB8AC3E}">
        <p14:creationId xmlns:p14="http://schemas.microsoft.com/office/powerpoint/2010/main" val="3233186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32451F-C7CD-465B-CADF-B34D157B9A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0565E3-97DA-5D3C-F5DA-FDC524D247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8633A8-8946-5628-6BF3-1DB448BA649C}"/>
              </a:ext>
            </a:extLst>
          </p:cNvPr>
          <p:cNvSpPr>
            <a:spLocks noGrp="1"/>
          </p:cNvSpPr>
          <p:nvPr>
            <p:ph type="body" idx="1"/>
          </p:nvPr>
        </p:nvSpPr>
        <p:spPr/>
        <p:txBody>
          <a:bodyPr/>
          <a:lstStyle/>
          <a:p>
            <a:endParaRPr lang="en-NL"/>
          </a:p>
        </p:txBody>
      </p:sp>
      <p:sp>
        <p:nvSpPr>
          <p:cNvPr id="4" name="Slide Number Placeholder 3">
            <a:extLst>
              <a:ext uri="{FF2B5EF4-FFF2-40B4-BE49-F238E27FC236}">
                <a16:creationId xmlns:a16="http://schemas.microsoft.com/office/drawing/2014/main" id="{68F66F80-2D93-B371-B433-A2BB571B622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E466B8-9733-4F09-89E0-B3083F7F2D41}" type="slidenum">
              <a:rPr kumimoji="0" lang="en-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7173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DF426F-7BA1-8971-8954-0D5CC2E7FE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C28D59-9F64-98D7-E4E0-6825003C45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E661F0-FEC6-3610-2C15-07010CCBC440}"/>
              </a:ext>
            </a:extLst>
          </p:cNvPr>
          <p:cNvSpPr>
            <a:spLocks noGrp="1"/>
          </p:cNvSpPr>
          <p:nvPr>
            <p:ph type="body" idx="1"/>
          </p:nvPr>
        </p:nvSpPr>
        <p:spPr/>
        <p:txBody>
          <a:bodyPr/>
          <a:lstStyle/>
          <a:p>
            <a:endParaRPr lang="en-NL" dirty="0"/>
          </a:p>
        </p:txBody>
      </p:sp>
      <p:sp>
        <p:nvSpPr>
          <p:cNvPr id="4" name="Slide Number Placeholder 3">
            <a:extLst>
              <a:ext uri="{FF2B5EF4-FFF2-40B4-BE49-F238E27FC236}">
                <a16:creationId xmlns:a16="http://schemas.microsoft.com/office/drawing/2014/main" id="{A56A7247-D827-F39D-B65F-BF941BC42525}"/>
              </a:ext>
            </a:extLst>
          </p:cNvPr>
          <p:cNvSpPr>
            <a:spLocks noGrp="1"/>
          </p:cNvSpPr>
          <p:nvPr>
            <p:ph type="sldNum" sz="quarter" idx="5"/>
          </p:nvPr>
        </p:nvSpPr>
        <p:spPr/>
        <p:txBody>
          <a:bodyPr/>
          <a:lstStyle/>
          <a:p>
            <a:fld id="{04E466B8-9733-4F09-89E0-B3083F7F2D41}" type="slidenum">
              <a:rPr lang="en-NL" smtClean="0"/>
              <a:t>5</a:t>
            </a:fld>
            <a:endParaRPr lang="en-NL"/>
          </a:p>
        </p:txBody>
      </p:sp>
    </p:spTree>
    <p:extLst>
      <p:ext uri="{BB962C8B-B14F-4D97-AF65-F5344CB8AC3E}">
        <p14:creationId xmlns:p14="http://schemas.microsoft.com/office/powerpoint/2010/main" val="27907923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8FDBDB-5ECF-EF57-E09D-D5DDAC1FB2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0F4641-7868-2B75-EA0A-DB9863762C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953E37-D8AF-5462-AD13-B0A2E5DE47C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8496172-CAFE-93EE-8C5C-AD0556F4DD8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E466B8-9733-4F09-89E0-B3083F7F2D41}" type="slidenum">
              <a:rPr kumimoji="0" lang="en-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12581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1A1C44-3373-4114-B611-FAFB3257D7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414E0A-7789-327E-9F28-7AEDA7D953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EE744A-5884-EA0E-3865-CFE4B4F9DD0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0050899-EED0-21EE-D4A2-8489F40DDBF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E466B8-9733-4F09-89E0-B3083F7F2D41}" type="slidenum">
              <a:rPr kumimoji="0" lang="en-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66578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b="0" i="0">
              <a:solidFill>
                <a:srgbClr val="000000"/>
              </a:solidFill>
              <a:effectLst/>
              <a:latin typeface="Open Sans" panose="020B0606030504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E466B8-9733-4F09-89E0-B3083F7F2D41}" type="slidenum">
              <a:rPr kumimoji="0" lang="en-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9939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E466B8-9733-4F09-89E0-B3083F7F2D41}" type="slidenum">
              <a:rPr kumimoji="0" lang="en-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61636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
    <p:spTree>
      <p:nvGrpSpPr>
        <p:cNvPr id="1" name=""/>
        <p:cNvGrpSpPr/>
        <p:nvPr/>
      </p:nvGrpSpPr>
      <p:grpSpPr>
        <a:xfrm>
          <a:off x="0" y="0"/>
          <a:ext cx="0" cy="0"/>
          <a:chOff x="0" y="0"/>
          <a:chExt cx="0" cy="0"/>
        </a:xfrm>
      </p:grpSpPr>
      <p:pic>
        <p:nvPicPr>
          <p:cNvPr id="6" name="Picture 5" descr="A picture containing nature&#10;&#10;Description automatically generated">
            <a:extLst>
              <a:ext uri="{FF2B5EF4-FFF2-40B4-BE49-F238E27FC236}">
                <a16:creationId xmlns:a16="http://schemas.microsoft.com/office/drawing/2014/main" id="{29485F9B-D5D4-D140-3452-7908CFD85D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207664" cy="6858000"/>
          </a:xfrm>
          <a:prstGeom prst="rect">
            <a:avLst/>
          </a:prstGeom>
        </p:spPr>
      </p:pic>
      <p:sp>
        <p:nvSpPr>
          <p:cNvPr id="3" name="Text Placeholder 2">
            <a:extLst>
              <a:ext uri="{FF2B5EF4-FFF2-40B4-BE49-F238E27FC236}">
                <a16:creationId xmlns:a16="http://schemas.microsoft.com/office/drawing/2014/main" id="{D0F562C2-508A-4F9C-8918-C9FBC1240A7C}"/>
              </a:ext>
            </a:extLst>
          </p:cNvPr>
          <p:cNvSpPr>
            <a:spLocks noGrp="1"/>
          </p:cNvSpPr>
          <p:nvPr>
            <p:ph type="body" idx="1" hasCustomPrompt="1"/>
          </p:nvPr>
        </p:nvSpPr>
        <p:spPr>
          <a:xfrm>
            <a:off x="6365081" y="2811763"/>
            <a:ext cx="3515757" cy="946389"/>
          </a:xfrm>
        </p:spPr>
        <p:txBody>
          <a:bodyPr/>
          <a:lstStyle>
            <a:lvl1pPr marL="0" indent="0" algn="ctr">
              <a:buNone/>
              <a:defRPr sz="2400" b="1">
                <a:solidFill>
                  <a:schemeClr val="bg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TITLE</a:t>
            </a:r>
          </a:p>
          <a:p>
            <a:pPr lvl="0"/>
            <a:r>
              <a:rPr lang="en-US"/>
              <a:t>SUBTITLE</a:t>
            </a:r>
          </a:p>
        </p:txBody>
      </p:sp>
      <p:sp>
        <p:nvSpPr>
          <p:cNvPr id="7" name="Text Placeholder 2">
            <a:extLst>
              <a:ext uri="{FF2B5EF4-FFF2-40B4-BE49-F238E27FC236}">
                <a16:creationId xmlns:a16="http://schemas.microsoft.com/office/drawing/2014/main" id="{76E11FBC-163D-7042-1719-835D9327C631}"/>
              </a:ext>
            </a:extLst>
          </p:cNvPr>
          <p:cNvSpPr>
            <a:spLocks noGrp="1"/>
          </p:cNvSpPr>
          <p:nvPr>
            <p:ph type="body" idx="11" hasCustomPrompt="1"/>
          </p:nvPr>
        </p:nvSpPr>
        <p:spPr>
          <a:xfrm>
            <a:off x="9908381" y="6049454"/>
            <a:ext cx="2067241" cy="345415"/>
          </a:xfrm>
        </p:spPr>
        <p:txBody>
          <a:bodyPr>
            <a:normAutofit/>
          </a:bodyPr>
          <a:lstStyle>
            <a:lvl1pPr marL="0" indent="0" algn="ctr">
              <a:buNone/>
              <a:defRPr sz="1600" b="1">
                <a:solidFill>
                  <a:schemeClr val="bg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Version, Date</a:t>
            </a:r>
          </a:p>
        </p:txBody>
      </p:sp>
    </p:spTree>
    <p:extLst>
      <p:ext uri="{BB962C8B-B14F-4D97-AF65-F5344CB8AC3E}">
        <p14:creationId xmlns:p14="http://schemas.microsoft.com/office/powerpoint/2010/main" val="874074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D72AA70-329F-4D6F-8960-2BBE61AB374D}"/>
              </a:ext>
            </a:extLst>
          </p:cNvPr>
          <p:cNvSpPr>
            <a:spLocks noGrp="1"/>
          </p:cNvSpPr>
          <p:nvPr>
            <p:ph type="dt" sz="half" idx="10"/>
          </p:nvPr>
        </p:nvSpPr>
        <p:spPr/>
        <p:txBody>
          <a:bodyPr/>
          <a:lstStyle/>
          <a:p>
            <a:fld id="{1E6DA75A-5105-48F0-A235-5C7371FD34B1}" type="datetime1">
              <a:rPr lang="en-US" smtClean="0"/>
              <a:t>8/5/2025</a:t>
            </a:fld>
            <a:endParaRPr lang="en-NL"/>
          </a:p>
        </p:txBody>
      </p:sp>
      <p:sp>
        <p:nvSpPr>
          <p:cNvPr id="4" name="Footer Placeholder 3">
            <a:extLst>
              <a:ext uri="{FF2B5EF4-FFF2-40B4-BE49-F238E27FC236}">
                <a16:creationId xmlns:a16="http://schemas.microsoft.com/office/drawing/2014/main" id="{05C742FF-786D-4999-BFBB-5520811615F1}"/>
              </a:ext>
            </a:extLst>
          </p:cNvPr>
          <p:cNvSpPr>
            <a:spLocks noGrp="1"/>
          </p:cNvSpPr>
          <p:nvPr>
            <p:ph type="ftr" sz="quarter" idx="11"/>
          </p:nvPr>
        </p:nvSpPr>
        <p:spPr/>
        <p:txBody>
          <a:bodyPr/>
          <a:lstStyle/>
          <a:p>
            <a:endParaRPr lang="en-NL"/>
          </a:p>
        </p:txBody>
      </p:sp>
      <p:graphicFrame>
        <p:nvGraphicFramePr>
          <p:cNvPr id="9" name="Table 9">
            <a:extLst>
              <a:ext uri="{FF2B5EF4-FFF2-40B4-BE49-F238E27FC236}">
                <a16:creationId xmlns:a16="http://schemas.microsoft.com/office/drawing/2014/main" id="{5783ED8A-22FD-4CD0-A43D-3A996AC09B85}"/>
              </a:ext>
            </a:extLst>
          </p:cNvPr>
          <p:cNvGraphicFramePr>
            <a:graphicFrameLocks noGrp="1"/>
          </p:cNvGraphicFramePr>
          <p:nvPr userDrawn="1">
            <p:extLst>
              <p:ext uri="{D42A27DB-BD31-4B8C-83A1-F6EECF244321}">
                <p14:modId xmlns:p14="http://schemas.microsoft.com/office/powerpoint/2010/main" val="458197117"/>
              </p:ext>
            </p:extLst>
          </p:nvPr>
        </p:nvGraphicFramePr>
        <p:xfrm>
          <a:off x="197303" y="862013"/>
          <a:ext cx="11663772" cy="45719"/>
        </p:xfrm>
        <a:graphic>
          <a:graphicData uri="http://schemas.openxmlformats.org/drawingml/2006/table">
            <a:tbl>
              <a:tblPr>
                <a:tableStyleId>{5C22544A-7EE6-4342-B048-85BDC9FD1C3A}</a:tableStyleId>
              </a:tblPr>
              <a:tblGrid>
                <a:gridCol w="3887924">
                  <a:extLst>
                    <a:ext uri="{9D8B030D-6E8A-4147-A177-3AD203B41FA5}">
                      <a16:colId xmlns:a16="http://schemas.microsoft.com/office/drawing/2014/main" val="2172721209"/>
                    </a:ext>
                  </a:extLst>
                </a:gridCol>
                <a:gridCol w="3887924">
                  <a:extLst>
                    <a:ext uri="{9D8B030D-6E8A-4147-A177-3AD203B41FA5}">
                      <a16:colId xmlns:a16="http://schemas.microsoft.com/office/drawing/2014/main" val="2691351896"/>
                    </a:ext>
                  </a:extLst>
                </a:gridCol>
                <a:gridCol w="3887924">
                  <a:extLst>
                    <a:ext uri="{9D8B030D-6E8A-4147-A177-3AD203B41FA5}">
                      <a16:colId xmlns:a16="http://schemas.microsoft.com/office/drawing/2014/main" val="4109188576"/>
                    </a:ext>
                  </a:extLst>
                </a:gridCol>
              </a:tblGrid>
              <a:tr h="45719">
                <a:tc>
                  <a:txBody>
                    <a:bodyPr/>
                    <a:lstStyle/>
                    <a:p>
                      <a:endParaRPr lang="nl-NL" sz="100"/>
                    </a:p>
                  </a:txBody>
                  <a:tcPr marL="0" marR="0" marT="0" marB="0">
                    <a:lnL w="12700" cmpd="sng">
                      <a:noFill/>
                    </a:lnL>
                    <a:lnR w="762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AEEF"/>
                    </a:solidFill>
                  </a:tcPr>
                </a:tc>
                <a:tc>
                  <a:txBody>
                    <a:bodyPr/>
                    <a:lstStyle/>
                    <a:p>
                      <a:endParaRPr lang="nl-NL" sz="100"/>
                    </a:p>
                  </a:txBody>
                  <a:tcPr marL="0" marR="0" marT="0" marB="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AEEF"/>
                    </a:solidFill>
                  </a:tcPr>
                </a:tc>
                <a:tc>
                  <a:txBody>
                    <a:bodyPr/>
                    <a:lstStyle/>
                    <a:p>
                      <a:endParaRPr lang="nl-NL" sz="100"/>
                    </a:p>
                  </a:txBody>
                  <a:tcPr marL="0" marR="0" marT="0" marB="0">
                    <a:lnL w="762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AEEF"/>
                    </a:solidFill>
                  </a:tcPr>
                </a:tc>
                <a:extLst>
                  <a:ext uri="{0D108BD9-81ED-4DB2-BD59-A6C34878D82A}">
                    <a16:rowId xmlns:a16="http://schemas.microsoft.com/office/drawing/2014/main" val="2350688513"/>
                  </a:ext>
                </a:extLst>
              </a:tr>
            </a:tbl>
          </a:graphicData>
        </a:graphic>
      </p:graphicFrame>
      <p:pic>
        <p:nvPicPr>
          <p:cNvPr id="10" name="Picture 9" descr="Text&#10;&#10;Description automatically generated">
            <a:extLst>
              <a:ext uri="{FF2B5EF4-FFF2-40B4-BE49-F238E27FC236}">
                <a16:creationId xmlns:a16="http://schemas.microsoft.com/office/drawing/2014/main" id="{6810C00F-D8ED-4370-93FF-0FFC487CAB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7303" y="101600"/>
            <a:ext cx="3341370" cy="727710"/>
          </a:xfrm>
          <a:prstGeom prst="rect">
            <a:avLst/>
          </a:prstGeom>
        </p:spPr>
      </p:pic>
      <p:sp>
        <p:nvSpPr>
          <p:cNvPr id="11" name="Slide Number Placeholder 5">
            <a:extLst>
              <a:ext uri="{FF2B5EF4-FFF2-40B4-BE49-F238E27FC236}">
                <a16:creationId xmlns:a16="http://schemas.microsoft.com/office/drawing/2014/main" id="{F8DE49B9-9130-42A0-AD9A-F3B8534AD43C}"/>
              </a:ext>
            </a:extLst>
          </p:cNvPr>
          <p:cNvSpPr>
            <a:spLocks noGrp="1"/>
          </p:cNvSpPr>
          <p:nvPr>
            <p:ph type="sldNum" sz="quarter" idx="12"/>
          </p:nvPr>
        </p:nvSpPr>
        <p:spPr>
          <a:xfrm>
            <a:off x="9448800" y="6356349"/>
            <a:ext cx="2412275" cy="365125"/>
          </a:xfrm>
        </p:spPr>
        <p:txBody>
          <a:bodyPr/>
          <a:lstStyle/>
          <a:p>
            <a:fld id="{176DD4EC-FA55-45CE-8BB9-EF8129236C33}" type="slidenum">
              <a:rPr lang="en-NL" smtClean="0"/>
              <a:t>‹#›</a:t>
            </a:fld>
            <a:endParaRPr lang="en-NL"/>
          </a:p>
        </p:txBody>
      </p:sp>
      <p:sp>
        <p:nvSpPr>
          <p:cNvPr id="13" name="Title 1">
            <a:extLst>
              <a:ext uri="{FF2B5EF4-FFF2-40B4-BE49-F238E27FC236}">
                <a16:creationId xmlns:a16="http://schemas.microsoft.com/office/drawing/2014/main" id="{A4EEA8B0-5312-4C8A-AC9A-A76922CE0ADC}"/>
              </a:ext>
            </a:extLst>
          </p:cNvPr>
          <p:cNvSpPr>
            <a:spLocks noGrp="1"/>
          </p:cNvSpPr>
          <p:nvPr>
            <p:ph type="title" hasCustomPrompt="1"/>
          </p:nvPr>
        </p:nvSpPr>
        <p:spPr>
          <a:xfrm>
            <a:off x="3757343" y="247291"/>
            <a:ext cx="8078099" cy="377438"/>
          </a:xfrm>
        </p:spPr>
        <p:txBody>
          <a:bodyPr anchor="b"/>
          <a:lstStyle>
            <a:lvl1pPr>
              <a:defRPr>
                <a:latin typeface="+mn-lt"/>
              </a:defRPr>
            </a:lvl1pPr>
          </a:lstStyle>
          <a:p>
            <a:r>
              <a:rPr lang="en-US"/>
              <a:t>Title</a:t>
            </a:r>
            <a:endParaRPr lang="en-NL"/>
          </a:p>
        </p:txBody>
      </p:sp>
    </p:spTree>
    <p:extLst>
      <p:ext uri="{BB962C8B-B14F-4D97-AF65-F5344CB8AC3E}">
        <p14:creationId xmlns:p14="http://schemas.microsoft.com/office/powerpoint/2010/main" val="1889206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0F562C2-508A-4F9C-8918-C9FBC1240A7C}"/>
              </a:ext>
            </a:extLst>
          </p:cNvPr>
          <p:cNvSpPr>
            <a:spLocks noGrp="1"/>
          </p:cNvSpPr>
          <p:nvPr>
            <p:ph type="body" idx="1" hasCustomPrompt="1"/>
          </p:nvPr>
        </p:nvSpPr>
        <p:spPr>
          <a:xfrm>
            <a:off x="6365081" y="2811763"/>
            <a:ext cx="3515757" cy="946389"/>
          </a:xfrm>
        </p:spPr>
        <p:txBody>
          <a:bodyPr/>
          <a:lstStyle>
            <a:lvl1pPr marL="0" indent="0" algn="ctr">
              <a:buNone/>
              <a:defRPr sz="2400" b="1">
                <a:solidFill>
                  <a:schemeClr val="bg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TITLE</a:t>
            </a:r>
          </a:p>
          <a:p>
            <a:pPr lvl="0"/>
            <a:r>
              <a:rPr lang="en-US"/>
              <a:t>SUBTITLE</a:t>
            </a:r>
          </a:p>
        </p:txBody>
      </p:sp>
      <p:sp>
        <p:nvSpPr>
          <p:cNvPr id="7" name="Text Placeholder 2">
            <a:extLst>
              <a:ext uri="{FF2B5EF4-FFF2-40B4-BE49-F238E27FC236}">
                <a16:creationId xmlns:a16="http://schemas.microsoft.com/office/drawing/2014/main" id="{76E11FBC-163D-7042-1719-835D9327C631}"/>
              </a:ext>
            </a:extLst>
          </p:cNvPr>
          <p:cNvSpPr>
            <a:spLocks noGrp="1"/>
          </p:cNvSpPr>
          <p:nvPr>
            <p:ph type="body" idx="11" hasCustomPrompt="1"/>
          </p:nvPr>
        </p:nvSpPr>
        <p:spPr>
          <a:xfrm>
            <a:off x="9908381" y="6049454"/>
            <a:ext cx="2067241" cy="345415"/>
          </a:xfrm>
        </p:spPr>
        <p:txBody>
          <a:bodyPr>
            <a:normAutofit/>
          </a:bodyPr>
          <a:lstStyle>
            <a:lvl1pPr marL="0" indent="0" algn="ctr">
              <a:buNone/>
              <a:defRPr sz="1600" b="1">
                <a:solidFill>
                  <a:schemeClr val="bg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Version, Date</a:t>
            </a:r>
          </a:p>
        </p:txBody>
      </p:sp>
      <p:pic>
        <p:nvPicPr>
          <p:cNvPr id="2" name="Picture 1" descr="A picture containing nature">
            <a:extLst>
              <a:ext uri="{FF2B5EF4-FFF2-40B4-BE49-F238E27FC236}">
                <a16:creationId xmlns:a16="http://schemas.microsoft.com/office/drawing/2014/main" id="{76FC632F-6170-D5C2-D07C-87317651E2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207664" cy="6858000"/>
          </a:xfrm>
          <a:prstGeom prst="rect">
            <a:avLst/>
          </a:prstGeom>
        </p:spPr>
      </p:pic>
    </p:spTree>
    <p:extLst>
      <p:ext uri="{BB962C8B-B14F-4D97-AF65-F5344CB8AC3E}">
        <p14:creationId xmlns:p14="http://schemas.microsoft.com/office/powerpoint/2010/main" val="4079660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B793C-7DCF-4BE3-A766-DCA7E9D5FC06}"/>
              </a:ext>
            </a:extLst>
          </p:cNvPr>
          <p:cNvSpPr>
            <a:spLocks noGrp="1"/>
          </p:cNvSpPr>
          <p:nvPr>
            <p:ph type="title" hasCustomPrompt="1"/>
          </p:nvPr>
        </p:nvSpPr>
        <p:spPr>
          <a:xfrm>
            <a:off x="3648075" y="0"/>
            <a:ext cx="8212999" cy="918168"/>
          </a:xfrm>
        </p:spPr>
        <p:txBody>
          <a:bodyPr anchor="ctr"/>
          <a:lstStyle>
            <a:lvl1pPr>
              <a:defRPr>
                <a:latin typeface="Open Sans" panose="020B0606030504020204" pitchFamily="34" charset="0"/>
                <a:ea typeface="Open Sans" panose="020B0606030504020204" pitchFamily="34" charset="0"/>
                <a:cs typeface="Open Sans" panose="020B0606030504020204" pitchFamily="34" charset="0"/>
              </a:defRPr>
            </a:lvl1pPr>
          </a:lstStyle>
          <a:p>
            <a:r>
              <a:rPr lang="en-US"/>
              <a:t>Title</a:t>
            </a:r>
            <a:endParaRPr lang="en-NL"/>
          </a:p>
        </p:txBody>
      </p:sp>
      <p:sp>
        <p:nvSpPr>
          <p:cNvPr id="3" name="Content Placeholder 2">
            <a:extLst>
              <a:ext uri="{FF2B5EF4-FFF2-40B4-BE49-F238E27FC236}">
                <a16:creationId xmlns:a16="http://schemas.microsoft.com/office/drawing/2014/main" id="{561A3268-5D77-46AE-B3EA-96ED9FAF4779}"/>
              </a:ext>
            </a:extLst>
          </p:cNvPr>
          <p:cNvSpPr>
            <a:spLocks noGrp="1"/>
          </p:cNvSpPr>
          <p:nvPr>
            <p:ph idx="1"/>
          </p:nvPr>
        </p:nvSpPr>
        <p:spPr>
          <a:xfrm>
            <a:off x="397042" y="1097555"/>
            <a:ext cx="11464032" cy="5079408"/>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9014F1E3-0FDD-447D-93A1-BCBC45EAD681}"/>
              </a:ext>
            </a:extLst>
          </p:cNvPr>
          <p:cNvSpPr>
            <a:spLocks noGrp="1"/>
          </p:cNvSpPr>
          <p:nvPr>
            <p:ph type="dt" sz="half" idx="10"/>
          </p:nvPr>
        </p:nvSpPr>
        <p:spPr/>
        <p:txBody>
          <a:bodyPr/>
          <a:lstStyle>
            <a:lvl1pPr>
              <a:defRPr>
                <a:latin typeface="+mn-lt"/>
              </a:defRPr>
            </a:lvl1pPr>
          </a:lstStyle>
          <a:p>
            <a:fld id="{E4C1A9F3-D280-4237-B109-A022106B7C00}" type="datetime1">
              <a:rPr lang="en-US" smtClean="0"/>
              <a:pPr/>
              <a:t>8/5/2025</a:t>
            </a:fld>
            <a:endParaRPr lang="en-NL"/>
          </a:p>
        </p:txBody>
      </p:sp>
      <p:sp>
        <p:nvSpPr>
          <p:cNvPr id="5" name="Footer Placeholder 4">
            <a:extLst>
              <a:ext uri="{FF2B5EF4-FFF2-40B4-BE49-F238E27FC236}">
                <a16:creationId xmlns:a16="http://schemas.microsoft.com/office/drawing/2014/main" id="{712FDFAD-8FC4-4CBF-B0CD-64B768D2640E}"/>
              </a:ext>
            </a:extLst>
          </p:cNvPr>
          <p:cNvSpPr>
            <a:spLocks noGrp="1"/>
          </p:cNvSpPr>
          <p:nvPr>
            <p:ph type="ftr" sz="quarter" idx="11"/>
          </p:nvPr>
        </p:nvSpPr>
        <p:spPr/>
        <p:txBody>
          <a:bodyPr/>
          <a:lstStyle>
            <a:lvl1pPr>
              <a:defRPr>
                <a:latin typeface="+mn-lt"/>
              </a:defRPr>
            </a:lvl1pPr>
          </a:lstStyle>
          <a:p>
            <a:endParaRPr lang="en-NL"/>
          </a:p>
        </p:txBody>
      </p:sp>
      <p:sp>
        <p:nvSpPr>
          <p:cNvPr id="6" name="Slide Number Placeholder 5">
            <a:extLst>
              <a:ext uri="{FF2B5EF4-FFF2-40B4-BE49-F238E27FC236}">
                <a16:creationId xmlns:a16="http://schemas.microsoft.com/office/drawing/2014/main" id="{4449C05F-1FB0-4C73-84B9-65E3C218F0DE}"/>
              </a:ext>
            </a:extLst>
          </p:cNvPr>
          <p:cNvSpPr>
            <a:spLocks noGrp="1"/>
          </p:cNvSpPr>
          <p:nvPr>
            <p:ph type="sldNum" sz="quarter" idx="12"/>
          </p:nvPr>
        </p:nvSpPr>
        <p:spPr>
          <a:xfrm>
            <a:off x="9448800" y="6356349"/>
            <a:ext cx="2412275" cy="365125"/>
          </a:xfrm>
        </p:spPr>
        <p:txBody>
          <a:bodyPr/>
          <a:lstStyle>
            <a:lvl1pPr>
              <a:defRPr>
                <a:latin typeface="+mn-lt"/>
              </a:defRPr>
            </a:lvl1pPr>
          </a:lstStyle>
          <a:p>
            <a:fld id="{176DD4EC-FA55-45CE-8BB9-EF8129236C33}" type="slidenum">
              <a:rPr lang="en-NL" smtClean="0"/>
              <a:pPr/>
              <a:t>‹#›</a:t>
            </a:fld>
            <a:endParaRPr lang="en-NL"/>
          </a:p>
        </p:txBody>
      </p:sp>
      <p:graphicFrame>
        <p:nvGraphicFramePr>
          <p:cNvPr id="10" name="Table 9">
            <a:extLst>
              <a:ext uri="{FF2B5EF4-FFF2-40B4-BE49-F238E27FC236}">
                <a16:creationId xmlns:a16="http://schemas.microsoft.com/office/drawing/2014/main" id="{E8C649E9-7895-4E52-ACB7-BF947F90F6F0}"/>
              </a:ext>
            </a:extLst>
          </p:cNvPr>
          <p:cNvGraphicFramePr>
            <a:graphicFrameLocks noGrp="1"/>
          </p:cNvGraphicFramePr>
          <p:nvPr userDrawn="1">
            <p:extLst>
              <p:ext uri="{D42A27DB-BD31-4B8C-83A1-F6EECF244321}">
                <p14:modId xmlns:p14="http://schemas.microsoft.com/office/powerpoint/2010/main" val="1584993404"/>
              </p:ext>
            </p:extLst>
          </p:nvPr>
        </p:nvGraphicFramePr>
        <p:xfrm>
          <a:off x="197303" y="862013"/>
          <a:ext cx="11663772" cy="45719"/>
        </p:xfrm>
        <a:graphic>
          <a:graphicData uri="http://schemas.openxmlformats.org/drawingml/2006/table">
            <a:tbl>
              <a:tblPr>
                <a:tableStyleId>{5C22544A-7EE6-4342-B048-85BDC9FD1C3A}</a:tableStyleId>
              </a:tblPr>
              <a:tblGrid>
                <a:gridCol w="3887924">
                  <a:extLst>
                    <a:ext uri="{9D8B030D-6E8A-4147-A177-3AD203B41FA5}">
                      <a16:colId xmlns:a16="http://schemas.microsoft.com/office/drawing/2014/main" val="2172721209"/>
                    </a:ext>
                  </a:extLst>
                </a:gridCol>
                <a:gridCol w="3887924">
                  <a:extLst>
                    <a:ext uri="{9D8B030D-6E8A-4147-A177-3AD203B41FA5}">
                      <a16:colId xmlns:a16="http://schemas.microsoft.com/office/drawing/2014/main" val="2691351896"/>
                    </a:ext>
                  </a:extLst>
                </a:gridCol>
                <a:gridCol w="3887924">
                  <a:extLst>
                    <a:ext uri="{9D8B030D-6E8A-4147-A177-3AD203B41FA5}">
                      <a16:colId xmlns:a16="http://schemas.microsoft.com/office/drawing/2014/main" val="4109188576"/>
                    </a:ext>
                  </a:extLst>
                </a:gridCol>
              </a:tblGrid>
              <a:tr h="45719">
                <a:tc>
                  <a:txBody>
                    <a:bodyPr/>
                    <a:lstStyle/>
                    <a:p>
                      <a:endParaRPr lang="nl-NL" sz="100"/>
                    </a:p>
                  </a:txBody>
                  <a:tcPr marL="0" marR="0" marT="0" marB="0">
                    <a:lnL w="12700" cmpd="sng">
                      <a:noFill/>
                    </a:lnL>
                    <a:lnR w="762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AEEF"/>
                    </a:solidFill>
                  </a:tcPr>
                </a:tc>
                <a:tc>
                  <a:txBody>
                    <a:bodyPr/>
                    <a:lstStyle/>
                    <a:p>
                      <a:endParaRPr lang="nl-NL" sz="100"/>
                    </a:p>
                  </a:txBody>
                  <a:tcPr marL="0" marR="0" marT="0" marB="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AEEF"/>
                    </a:solidFill>
                  </a:tcPr>
                </a:tc>
                <a:tc>
                  <a:txBody>
                    <a:bodyPr/>
                    <a:lstStyle/>
                    <a:p>
                      <a:endParaRPr lang="nl-NL" sz="100"/>
                    </a:p>
                  </a:txBody>
                  <a:tcPr marL="0" marR="0" marT="0" marB="0">
                    <a:lnL w="762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AEEF"/>
                    </a:solidFill>
                  </a:tcPr>
                </a:tc>
                <a:extLst>
                  <a:ext uri="{0D108BD9-81ED-4DB2-BD59-A6C34878D82A}">
                    <a16:rowId xmlns:a16="http://schemas.microsoft.com/office/drawing/2014/main" val="2350688513"/>
                  </a:ext>
                </a:extLst>
              </a:tr>
            </a:tbl>
          </a:graphicData>
        </a:graphic>
      </p:graphicFrame>
      <p:pic>
        <p:nvPicPr>
          <p:cNvPr id="12" name="Picture 11" descr="Text&#10;&#10;Description automatically generated">
            <a:extLst>
              <a:ext uri="{FF2B5EF4-FFF2-40B4-BE49-F238E27FC236}">
                <a16:creationId xmlns:a16="http://schemas.microsoft.com/office/drawing/2014/main" id="{6F5EB9E0-39A3-4085-80B3-13ACC35711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7303" y="101600"/>
            <a:ext cx="3341370" cy="727710"/>
          </a:xfrm>
          <a:prstGeom prst="rect">
            <a:avLst/>
          </a:prstGeom>
        </p:spPr>
      </p:pic>
    </p:spTree>
    <p:extLst>
      <p:ext uri="{BB962C8B-B14F-4D97-AF65-F5344CB8AC3E}">
        <p14:creationId xmlns:p14="http://schemas.microsoft.com/office/powerpoint/2010/main" val="2422213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468DD51-12F9-4883-A740-3DBD95AC0915}"/>
              </a:ext>
            </a:extLst>
          </p:cNvPr>
          <p:cNvSpPr>
            <a:spLocks noGrp="1"/>
          </p:cNvSpPr>
          <p:nvPr>
            <p:ph sz="half" idx="1"/>
          </p:nvPr>
        </p:nvSpPr>
        <p:spPr>
          <a:xfrm>
            <a:off x="397042" y="1119356"/>
            <a:ext cx="5622758" cy="50576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Content Placeholder 3">
            <a:extLst>
              <a:ext uri="{FF2B5EF4-FFF2-40B4-BE49-F238E27FC236}">
                <a16:creationId xmlns:a16="http://schemas.microsoft.com/office/drawing/2014/main" id="{C456CFF8-81BA-451B-B5B9-CDB3AFC5CDED}"/>
              </a:ext>
            </a:extLst>
          </p:cNvPr>
          <p:cNvSpPr>
            <a:spLocks noGrp="1"/>
          </p:cNvSpPr>
          <p:nvPr>
            <p:ph sz="half" idx="2"/>
          </p:nvPr>
        </p:nvSpPr>
        <p:spPr>
          <a:xfrm>
            <a:off x="6172199" y="1119356"/>
            <a:ext cx="5622757" cy="50576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5" name="Date Placeholder 4">
            <a:extLst>
              <a:ext uri="{FF2B5EF4-FFF2-40B4-BE49-F238E27FC236}">
                <a16:creationId xmlns:a16="http://schemas.microsoft.com/office/drawing/2014/main" id="{B52413D8-D263-4678-A3E7-DFB19281BA01}"/>
              </a:ext>
            </a:extLst>
          </p:cNvPr>
          <p:cNvSpPr>
            <a:spLocks noGrp="1"/>
          </p:cNvSpPr>
          <p:nvPr>
            <p:ph type="dt" sz="half" idx="10"/>
          </p:nvPr>
        </p:nvSpPr>
        <p:spPr/>
        <p:txBody>
          <a:bodyPr/>
          <a:lstStyle/>
          <a:p>
            <a:fld id="{E773FEE6-DFF6-4E7E-91AE-D35464FD6B85}" type="datetime1">
              <a:rPr lang="en-US" smtClean="0"/>
              <a:t>8/5/2025</a:t>
            </a:fld>
            <a:endParaRPr lang="en-NL"/>
          </a:p>
        </p:txBody>
      </p:sp>
      <p:sp>
        <p:nvSpPr>
          <p:cNvPr id="6" name="Footer Placeholder 5">
            <a:extLst>
              <a:ext uri="{FF2B5EF4-FFF2-40B4-BE49-F238E27FC236}">
                <a16:creationId xmlns:a16="http://schemas.microsoft.com/office/drawing/2014/main" id="{6DF02580-AC75-4D3B-88A4-CFC0B8A51EF1}"/>
              </a:ext>
            </a:extLst>
          </p:cNvPr>
          <p:cNvSpPr>
            <a:spLocks noGrp="1"/>
          </p:cNvSpPr>
          <p:nvPr>
            <p:ph type="ftr" sz="quarter" idx="11"/>
          </p:nvPr>
        </p:nvSpPr>
        <p:spPr/>
        <p:txBody>
          <a:bodyPr/>
          <a:lstStyle/>
          <a:p>
            <a:endParaRPr lang="en-NL"/>
          </a:p>
        </p:txBody>
      </p:sp>
      <p:graphicFrame>
        <p:nvGraphicFramePr>
          <p:cNvPr id="11" name="Table 9">
            <a:extLst>
              <a:ext uri="{FF2B5EF4-FFF2-40B4-BE49-F238E27FC236}">
                <a16:creationId xmlns:a16="http://schemas.microsoft.com/office/drawing/2014/main" id="{E8589E5A-760B-4123-B3D5-8192F4298DF2}"/>
              </a:ext>
            </a:extLst>
          </p:cNvPr>
          <p:cNvGraphicFramePr>
            <a:graphicFrameLocks noGrp="1"/>
          </p:cNvGraphicFramePr>
          <p:nvPr userDrawn="1">
            <p:extLst>
              <p:ext uri="{D42A27DB-BD31-4B8C-83A1-F6EECF244321}">
                <p14:modId xmlns:p14="http://schemas.microsoft.com/office/powerpoint/2010/main" val="2958221848"/>
              </p:ext>
            </p:extLst>
          </p:nvPr>
        </p:nvGraphicFramePr>
        <p:xfrm>
          <a:off x="197303" y="862013"/>
          <a:ext cx="11663772" cy="45719"/>
        </p:xfrm>
        <a:graphic>
          <a:graphicData uri="http://schemas.openxmlformats.org/drawingml/2006/table">
            <a:tbl>
              <a:tblPr>
                <a:tableStyleId>{5C22544A-7EE6-4342-B048-85BDC9FD1C3A}</a:tableStyleId>
              </a:tblPr>
              <a:tblGrid>
                <a:gridCol w="3887924">
                  <a:extLst>
                    <a:ext uri="{9D8B030D-6E8A-4147-A177-3AD203B41FA5}">
                      <a16:colId xmlns:a16="http://schemas.microsoft.com/office/drawing/2014/main" val="2172721209"/>
                    </a:ext>
                  </a:extLst>
                </a:gridCol>
                <a:gridCol w="3887924">
                  <a:extLst>
                    <a:ext uri="{9D8B030D-6E8A-4147-A177-3AD203B41FA5}">
                      <a16:colId xmlns:a16="http://schemas.microsoft.com/office/drawing/2014/main" val="2691351896"/>
                    </a:ext>
                  </a:extLst>
                </a:gridCol>
                <a:gridCol w="3887924">
                  <a:extLst>
                    <a:ext uri="{9D8B030D-6E8A-4147-A177-3AD203B41FA5}">
                      <a16:colId xmlns:a16="http://schemas.microsoft.com/office/drawing/2014/main" val="4109188576"/>
                    </a:ext>
                  </a:extLst>
                </a:gridCol>
              </a:tblGrid>
              <a:tr h="45719">
                <a:tc>
                  <a:txBody>
                    <a:bodyPr/>
                    <a:lstStyle/>
                    <a:p>
                      <a:endParaRPr lang="nl-NL" sz="100"/>
                    </a:p>
                  </a:txBody>
                  <a:tcPr marL="0" marR="0" marT="0" marB="0">
                    <a:lnL w="12700" cmpd="sng">
                      <a:noFill/>
                    </a:lnL>
                    <a:lnR w="762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AEEF"/>
                    </a:solidFill>
                  </a:tcPr>
                </a:tc>
                <a:tc>
                  <a:txBody>
                    <a:bodyPr/>
                    <a:lstStyle/>
                    <a:p>
                      <a:endParaRPr lang="nl-NL" sz="100"/>
                    </a:p>
                  </a:txBody>
                  <a:tcPr marL="0" marR="0" marT="0" marB="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AEEF"/>
                    </a:solidFill>
                  </a:tcPr>
                </a:tc>
                <a:tc>
                  <a:txBody>
                    <a:bodyPr/>
                    <a:lstStyle/>
                    <a:p>
                      <a:endParaRPr lang="nl-NL" sz="100"/>
                    </a:p>
                  </a:txBody>
                  <a:tcPr marL="0" marR="0" marT="0" marB="0">
                    <a:lnL w="762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AEEF"/>
                    </a:solidFill>
                  </a:tcPr>
                </a:tc>
                <a:extLst>
                  <a:ext uri="{0D108BD9-81ED-4DB2-BD59-A6C34878D82A}">
                    <a16:rowId xmlns:a16="http://schemas.microsoft.com/office/drawing/2014/main" val="2350688513"/>
                  </a:ext>
                </a:extLst>
              </a:tr>
            </a:tbl>
          </a:graphicData>
        </a:graphic>
      </p:graphicFrame>
      <p:pic>
        <p:nvPicPr>
          <p:cNvPr id="12" name="Picture 11" descr="Text&#10;&#10;Description automatically generated">
            <a:extLst>
              <a:ext uri="{FF2B5EF4-FFF2-40B4-BE49-F238E27FC236}">
                <a16:creationId xmlns:a16="http://schemas.microsoft.com/office/drawing/2014/main" id="{7D5D79DA-F9A5-4752-BEA0-368C28FD2F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7303" y="101600"/>
            <a:ext cx="3341370" cy="727710"/>
          </a:xfrm>
          <a:prstGeom prst="rect">
            <a:avLst/>
          </a:prstGeom>
        </p:spPr>
      </p:pic>
      <p:sp>
        <p:nvSpPr>
          <p:cNvPr id="13" name="Slide Number Placeholder 5">
            <a:extLst>
              <a:ext uri="{FF2B5EF4-FFF2-40B4-BE49-F238E27FC236}">
                <a16:creationId xmlns:a16="http://schemas.microsoft.com/office/drawing/2014/main" id="{82E5A99C-4873-4998-A648-DF54294759FB}"/>
              </a:ext>
            </a:extLst>
          </p:cNvPr>
          <p:cNvSpPr>
            <a:spLocks noGrp="1"/>
          </p:cNvSpPr>
          <p:nvPr>
            <p:ph type="sldNum" sz="quarter" idx="12"/>
          </p:nvPr>
        </p:nvSpPr>
        <p:spPr>
          <a:xfrm>
            <a:off x="9448800" y="6356349"/>
            <a:ext cx="2412275" cy="365125"/>
          </a:xfrm>
        </p:spPr>
        <p:txBody>
          <a:bodyPr/>
          <a:lstStyle/>
          <a:p>
            <a:fld id="{176DD4EC-FA55-45CE-8BB9-EF8129236C33}" type="slidenum">
              <a:rPr lang="en-NL" smtClean="0"/>
              <a:t>‹#›</a:t>
            </a:fld>
            <a:endParaRPr lang="en-NL"/>
          </a:p>
        </p:txBody>
      </p:sp>
      <p:sp>
        <p:nvSpPr>
          <p:cNvPr id="14" name="Title 1">
            <a:extLst>
              <a:ext uri="{FF2B5EF4-FFF2-40B4-BE49-F238E27FC236}">
                <a16:creationId xmlns:a16="http://schemas.microsoft.com/office/drawing/2014/main" id="{DBCB0624-735D-471E-A063-661CBA25A3D6}"/>
              </a:ext>
            </a:extLst>
          </p:cNvPr>
          <p:cNvSpPr>
            <a:spLocks noGrp="1"/>
          </p:cNvSpPr>
          <p:nvPr>
            <p:ph type="title" hasCustomPrompt="1"/>
          </p:nvPr>
        </p:nvSpPr>
        <p:spPr>
          <a:xfrm>
            <a:off x="3648075" y="-1"/>
            <a:ext cx="8204619" cy="939969"/>
          </a:xfrm>
        </p:spPr>
        <p:txBody>
          <a:bodyPr anchor="ctr"/>
          <a:lstStyle>
            <a:lvl1pPr>
              <a:defRPr>
                <a:latin typeface="Open Sans" panose="020B0606030504020204" pitchFamily="34" charset="0"/>
                <a:ea typeface="Open Sans" panose="020B0606030504020204" pitchFamily="34" charset="0"/>
                <a:cs typeface="Open Sans" panose="020B0606030504020204" pitchFamily="34" charset="0"/>
              </a:defRPr>
            </a:lvl1pPr>
          </a:lstStyle>
          <a:p>
            <a:r>
              <a:rPr lang="en-US"/>
              <a:t>Title</a:t>
            </a:r>
            <a:endParaRPr lang="en-NL"/>
          </a:p>
        </p:txBody>
      </p:sp>
    </p:spTree>
    <p:extLst>
      <p:ext uri="{BB962C8B-B14F-4D97-AF65-F5344CB8AC3E}">
        <p14:creationId xmlns:p14="http://schemas.microsoft.com/office/powerpoint/2010/main" val="3656510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42225BE-9AC8-4575-94D5-0568C30A459E}"/>
              </a:ext>
            </a:extLst>
          </p:cNvPr>
          <p:cNvSpPr>
            <a:spLocks noGrp="1"/>
          </p:cNvSpPr>
          <p:nvPr>
            <p:ph type="body" idx="1"/>
          </p:nvPr>
        </p:nvSpPr>
        <p:spPr>
          <a:xfrm>
            <a:off x="308700" y="1091624"/>
            <a:ext cx="568887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E473F99-B294-403C-9171-7F78A592B1B8}"/>
              </a:ext>
            </a:extLst>
          </p:cNvPr>
          <p:cNvSpPr>
            <a:spLocks noGrp="1"/>
          </p:cNvSpPr>
          <p:nvPr>
            <p:ph sz="half" idx="2"/>
          </p:nvPr>
        </p:nvSpPr>
        <p:spPr>
          <a:xfrm>
            <a:off x="308700" y="1915535"/>
            <a:ext cx="5688875" cy="4155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5" name="Text Placeholder 4">
            <a:extLst>
              <a:ext uri="{FF2B5EF4-FFF2-40B4-BE49-F238E27FC236}">
                <a16:creationId xmlns:a16="http://schemas.microsoft.com/office/drawing/2014/main" id="{939DAFDC-9928-4B34-94B8-19EA470AE383}"/>
              </a:ext>
            </a:extLst>
          </p:cNvPr>
          <p:cNvSpPr>
            <a:spLocks noGrp="1"/>
          </p:cNvSpPr>
          <p:nvPr>
            <p:ph type="body" sz="quarter" idx="3"/>
          </p:nvPr>
        </p:nvSpPr>
        <p:spPr>
          <a:xfrm>
            <a:off x="6172200" y="1091624"/>
            <a:ext cx="5688874"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A1E56D-B807-4537-BE74-B622FCFC0678}"/>
              </a:ext>
            </a:extLst>
          </p:cNvPr>
          <p:cNvSpPr>
            <a:spLocks noGrp="1"/>
          </p:cNvSpPr>
          <p:nvPr>
            <p:ph sz="quarter" idx="4"/>
          </p:nvPr>
        </p:nvSpPr>
        <p:spPr>
          <a:xfrm>
            <a:off x="6172199" y="1915536"/>
            <a:ext cx="5688875" cy="41558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7" name="Date Placeholder 6">
            <a:extLst>
              <a:ext uri="{FF2B5EF4-FFF2-40B4-BE49-F238E27FC236}">
                <a16:creationId xmlns:a16="http://schemas.microsoft.com/office/drawing/2014/main" id="{A9324C11-2EAF-4723-885E-182DCD5DAE6F}"/>
              </a:ext>
            </a:extLst>
          </p:cNvPr>
          <p:cNvSpPr>
            <a:spLocks noGrp="1"/>
          </p:cNvSpPr>
          <p:nvPr>
            <p:ph type="dt" sz="half" idx="10"/>
          </p:nvPr>
        </p:nvSpPr>
        <p:spPr/>
        <p:txBody>
          <a:bodyPr/>
          <a:lstStyle/>
          <a:p>
            <a:fld id="{A82294BC-C5F5-432D-B8C7-087EB371B51F}" type="datetime1">
              <a:rPr lang="en-US" smtClean="0"/>
              <a:t>8/5/2025</a:t>
            </a:fld>
            <a:endParaRPr lang="en-NL"/>
          </a:p>
        </p:txBody>
      </p:sp>
      <p:sp>
        <p:nvSpPr>
          <p:cNvPr id="8" name="Footer Placeholder 7">
            <a:extLst>
              <a:ext uri="{FF2B5EF4-FFF2-40B4-BE49-F238E27FC236}">
                <a16:creationId xmlns:a16="http://schemas.microsoft.com/office/drawing/2014/main" id="{3E9F9249-80E7-4193-AFF2-3DCA2D725786}"/>
              </a:ext>
            </a:extLst>
          </p:cNvPr>
          <p:cNvSpPr>
            <a:spLocks noGrp="1"/>
          </p:cNvSpPr>
          <p:nvPr>
            <p:ph type="ftr" sz="quarter" idx="11"/>
          </p:nvPr>
        </p:nvSpPr>
        <p:spPr/>
        <p:txBody>
          <a:bodyPr/>
          <a:lstStyle/>
          <a:p>
            <a:endParaRPr lang="en-NL"/>
          </a:p>
        </p:txBody>
      </p:sp>
      <p:graphicFrame>
        <p:nvGraphicFramePr>
          <p:cNvPr id="12" name="Table 9">
            <a:extLst>
              <a:ext uri="{FF2B5EF4-FFF2-40B4-BE49-F238E27FC236}">
                <a16:creationId xmlns:a16="http://schemas.microsoft.com/office/drawing/2014/main" id="{B1749567-8366-4160-99F3-E6860CB230B7}"/>
              </a:ext>
            </a:extLst>
          </p:cNvPr>
          <p:cNvGraphicFramePr>
            <a:graphicFrameLocks noGrp="1"/>
          </p:cNvGraphicFramePr>
          <p:nvPr userDrawn="1">
            <p:extLst>
              <p:ext uri="{D42A27DB-BD31-4B8C-83A1-F6EECF244321}">
                <p14:modId xmlns:p14="http://schemas.microsoft.com/office/powerpoint/2010/main" val="1058730936"/>
              </p:ext>
            </p:extLst>
          </p:nvPr>
        </p:nvGraphicFramePr>
        <p:xfrm>
          <a:off x="197303" y="862013"/>
          <a:ext cx="11663772" cy="45719"/>
        </p:xfrm>
        <a:graphic>
          <a:graphicData uri="http://schemas.openxmlformats.org/drawingml/2006/table">
            <a:tbl>
              <a:tblPr>
                <a:tableStyleId>{5C22544A-7EE6-4342-B048-85BDC9FD1C3A}</a:tableStyleId>
              </a:tblPr>
              <a:tblGrid>
                <a:gridCol w="3887924">
                  <a:extLst>
                    <a:ext uri="{9D8B030D-6E8A-4147-A177-3AD203B41FA5}">
                      <a16:colId xmlns:a16="http://schemas.microsoft.com/office/drawing/2014/main" val="2172721209"/>
                    </a:ext>
                  </a:extLst>
                </a:gridCol>
                <a:gridCol w="3887924">
                  <a:extLst>
                    <a:ext uri="{9D8B030D-6E8A-4147-A177-3AD203B41FA5}">
                      <a16:colId xmlns:a16="http://schemas.microsoft.com/office/drawing/2014/main" val="2691351896"/>
                    </a:ext>
                  </a:extLst>
                </a:gridCol>
                <a:gridCol w="3887924">
                  <a:extLst>
                    <a:ext uri="{9D8B030D-6E8A-4147-A177-3AD203B41FA5}">
                      <a16:colId xmlns:a16="http://schemas.microsoft.com/office/drawing/2014/main" val="4109188576"/>
                    </a:ext>
                  </a:extLst>
                </a:gridCol>
              </a:tblGrid>
              <a:tr h="45719">
                <a:tc>
                  <a:txBody>
                    <a:bodyPr/>
                    <a:lstStyle/>
                    <a:p>
                      <a:endParaRPr lang="nl-NL" sz="100"/>
                    </a:p>
                  </a:txBody>
                  <a:tcPr marL="0" marR="0" marT="0" marB="0">
                    <a:lnL w="12700" cmpd="sng">
                      <a:noFill/>
                    </a:lnL>
                    <a:lnR w="762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AEEF"/>
                    </a:solidFill>
                  </a:tcPr>
                </a:tc>
                <a:tc>
                  <a:txBody>
                    <a:bodyPr/>
                    <a:lstStyle/>
                    <a:p>
                      <a:endParaRPr lang="nl-NL" sz="100"/>
                    </a:p>
                  </a:txBody>
                  <a:tcPr marL="0" marR="0" marT="0" marB="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AEEF"/>
                    </a:solidFill>
                  </a:tcPr>
                </a:tc>
                <a:tc>
                  <a:txBody>
                    <a:bodyPr/>
                    <a:lstStyle/>
                    <a:p>
                      <a:endParaRPr lang="nl-NL" sz="100"/>
                    </a:p>
                  </a:txBody>
                  <a:tcPr marL="0" marR="0" marT="0" marB="0">
                    <a:lnL w="762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AEEF"/>
                    </a:solidFill>
                  </a:tcPr>
                </a:tc>
                <a:extLst>
                  <a:ext uri="{0D108BD9-81ED-4DB2-BD59-A6C34878D82A}">
                    <a16:rowId xmlns:a16="http://schemas.microsoft.com/office/drawing/2014/main" val="2350688513"/>
                  </a:ext>
                </a:extLst>
              </a:tr>
            </a:tbl>
          </a:graphicData>
        </a:graphic>
      </p:graphicFrame>
      <p:pic>
        <p:nvPicPr>
          <p:cNvPr id="13" name="Picture 12" descr="Text&#10;&#10;Description automatically generated">
            <a:extLst>
              <a:ext uri="{FF2B5EF4-FFF2-40B4-BE49-F238E27FC236}">
                <a16:creationId xmlns:a16="http://schemas.microsoft.com/office/drawing/2014/main" id="{B4189CB5-AD7D-4888-A55E-135CFE64BB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7303" y="101600"/>
            <a:ext cx="3341370" cy="727710"/>
          </a:xfrm>
          <a:prstGeom prst="rect">
            <a:avLst/>
          </a:prstGeom>
        </p:spPr>
      </p:pic>
      <p:sp>
        <p:nvSpPr>
          <p:cNvPr id="14" name="Slide Number Placeholder 5">
            <a:extLst>
              <a:ext uri="{FF2B5EF4-FFF2-40B4-BE49-F238E27FC236}">
                <a16:creationId xmlns:a16="http://schemas.microsoft.com/office/drawing/2014/main" id="{B6998F36-0834-4BAF-B4C3-5281CB053C32}"/>
              </a:ext>
            </a:extLst>
          </p:cNvPr>
          <p:cNvSpPr>
            <a:spLocks noGrp="1"/>
          </p:cNvSpPr>
          <p:nvPr>
            <p:ph type="sldNum" sz="quarter" idx="12"/>
          </p:nvPr>
        </p:nvSpPr>
        <p:spPr>
          <a:xfrm>
            <a:off x="9448800" y="6356349"/>
            <a:ext cx="2412275" cy="365125"/>
          </a:xfrm>
        </p:spPr>
        <p:txBody>
          <a:bodyPr/>
          <a:lstStyle/>
          <a:p>
            <a:fld id="{176DD4EC-FA55-45CE-8BB9-EF8129236C33}" type="slidenum">
              <a:rPr lang="en-NL" smtClean="0"/>
              <a:t>‹#›</a:t>
            </a:fld>
            <a:endParaRPr lang="en-NL"/>
          </a:p>
        </p:txBody>
      </p:sp>
      <p:sp>
        <p:nvSpPr>
          <p:cNvPr id="15" name="Title 1">
            <a:extLst>
              <a:ext uri="{FF2B5EF4-FFF2-40B4-BE49-F238E27FC236}">
                <a16:creationId xmlns:a16="http://schemas.microsoft.com/office/drawing/2014/main" id="{B1EAE346-72DB-4E1E-8057-2858F29EEF85}"/>
              </a:ext>
            </a:extLst>
          </p:cNvPr>
          <p:cNvSpPr>
            <a:spLocks noGrp="1"/>
          </p:cNvSpPr>
          <p:nvPr>
            <p:ph type="title" hasCustomPrompt="1"/>
          </p:nvPr>
        </p:nvSpPr>
        <p:spPr>
          <a:xfrm>
            <a:off x="3659578" y="0"/>
            <a:ext cx="8198868" cy="907731"/>
          </a:xfrm>
        </p:spPr>
        <p:txBody>
          <a:bodyPr anchor="ctr"/>
          <a:lstStyle>
            <a:lvl1pPr>
              <a:defRPr>
                <a:latin typeface="Open Sans" panose="020B0606030504020204" pitchFamily="34" charset="0"/>
                <a:ea typeface="Open Sans" panose="020B0606030504020204" pitchFamily="34" charset="0"/>
                <a:cs typeface="Open Sans" panose="020B0606030504020204" pitchFamily="34" charset="0"/>
              </a:defRPr>
            </a:lvl1pPr>
          </a:lstStyle>
          <a:p>
            <a:r>
              <a:rPr lang="en-US"/>
              <a:t>Title</a:t>
            </a:r>
            <a:endParaRPr lang="en-NL"/>
          </a:p>
        </p:txBody>
      </p:sp>
    </p:spTree>
    <p:extLst>
      <p:ext uri="{BB962C8B-B14F-4D97-AF65-F5344CB8AC3E}">
        <p14:creationId xmlns:p14="http://schemas.microsoft.com/office/powerpoint/2010/main" val="505907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D72AA70-329F-4D6F-8960-2BBE61AB374D}"/>
              </a:ext>
            </a:extLst>
          </p:cNvPr>
          <p:cNvSpPr>
            <a:spLocks noGrp="1"/>
          </p:cNvSpPr>
          <p:nvPr>
            <p:ph type="dt" sz="half" idx="10"/>
          </p:nvPr>
        </p:nvSpPr>
        <p:spPr/>
        <p:txBody>
          <a:bodyPr/>
          <a:lstStyle/>
          <a:p>
            <a:fld id="{1E6DA75A-5105-48F0-A235-5C7371FD34B1}" type="datetime1">
              <a:rPr lang="en-US" smtClean="0"/>
              <a:t>8/5/2025</a:t>
            </a:fld>
            <a:endParaRPr lang="en-NL"/>
          </a:p>
        </p:txBody>
      </p:sp>
      <p:sp>
        <p:nvSpPr>
          <p:cNvPr id="4" name="Footer Placeholder 3">
            <a:extLst>
              <a:ext uri="{FF2B5EF4-FFF2-40B4-BE49-F238E27FC236}">
                <a16:creationId xmlns:a16="http://schemas.microsoft.com/office/drawing/2014/main" id="{05C742FF-786D-4999-BFBB-5520811615F1}"/>
              </a:ext>
            </a:extLst>
          </p:cNvPr>
          <p:cNvSpPr>
            <a:spLocks noGrp="1"/>
          </p:cNvSpPr>
          <p:nvPr>
            <p:ph type="ftr" sz="quarter" idx="11"/>
          </p:nvPr>
        </p:nvSpPr>
        <p:spPr/>
        <p:txBody>
          <a:bodyPr/>
          <a:lstStyle/>
          <a:p>
            <a:endParaRPr lang="en-NL"/>
          </a:p>
        </p:txBody>
      </p:sp>
      <p:graphicFrame>
        <p:nvGraphicFramePr>
          <p:cNvPr id="9" name="Table 9">
            <a:extLst>
              <a:ext uri="{FF2B5EF4-FFF2-40B4-BE49-F238E27FC236}">
                <a16:creationId xmlns:a16="http://schemas.microsoft.com/office/drawing/2014/main" id="{5783ED8A-22FD-4CD0-A43D-3A996AC09B85}"/>
              </a:ext>
            </a:extLst>
          </p:cNvPr>
          <p:cNvGraphicFramePr>
            <a:graphicFrameLocks noGrp="1"/>
          </p:cNvGraphicFramePr>
          <p:nvPr userDrawn="1">
            <p:extLst>
              <p:ext uri="{D42A27DB-BD31-4B8C-83A1-F6EECF244321}">
                <p14:modId xmlns:p14="http://schemas.microsoft.com/office/powerpoint/2010/main" val="458197117"/>
              </p:ext>
            </p:extLst>
          </p:nvPr>
        </p:nvGraphicFramePr>
        <p:xfrm>
          <a:off x="197303" y="862013"/>
          <a:ext cx="11663772" cy="45719"/>
        </p:xfrm>
        <a:graphic>
          <a:graphicData uri="http://schemas.openxmlformats.org/drawingml/2006/table">
            <a:tbl>
              <a:tblPr>
                <a:tableStyleId>{5C22544A-7EE6-4342-B048-85BDC9FD1C3A}</a:tableStyleId>
              </a:tblPr>
              <a:tblGrid>
                <a:gridCol w="3887924">
                  <a:extLst>
                    <a:ext uri="{9D8B030D-6E8A-4147-A177-3AD203B41FA5}">
                      <a16:colId xmlns:a16="http://schemas.microsoft.com/office/drawing/2014/main" val="2172721209"/>
                    </a:ext>
                  </a:extLst>
                </a:gridCol>
                <a:gridCol w="3887924">
                  <a:extLst>
                    <a:ext uri="{9D8B030D-6E8A-4147-A177-3AD203B41FA5}">
                      <a16:colId xmlns:a16="http://schemas.microsoft.com/office/drawing/2014/main" val="2691351896"/>
                    </a:ext>
                  </a:extLst>
                </a:gridCol>
                <a:gridCol w="3887924">
                  <a:extLst>
                    <a:ext uri="{9D8B030D-6E8A-4147-A177-3AD203B41FA5}">
                      <a16:colId xmlns:a16="http://schemas.microsoft.com/office/drawing/2014/main" val="4109188576"/>
                    </a:ext>
                  </a:extLst>
                </a:gridCol>
              </a:tblGrid>
              <a:tr h="45719">
                <a:tc>
                  <a:txBody>
                    <a:bodyPr/>
                    <a:lstStyle/>
                    <a:p>
                      <a:endParaRPr lang="nl-NL" sz="100"/>
                    </a:p>
                  </a:txBody>
                  <a:tcPr marL="0" marR="0" marT="0" marB="0">
                    <a:lnL w="12700" cmpd="sng">
                      <a:noFill/>
                    </a:lnL>
                    <a:lnR w="762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AEEF"/>
                    </a:solidFill>
                  </a:tcPr>
                </a:tc>
                <a:tc>
                  <a:txBody>
                    <a:bodyPr/>
                    <a:lstStyle/>
                    <a:p>
                      <a:endParaRPr lang="nl-NL" sz="100"/>
                    </a:p>
                  </a:txBody>
                  <a:tcPr marL="0" marR="0" marT="0" marB="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AEEF"/>
                    </a:solidFill>
                  </a:tcPr>
                </a:tc>
                <a:tc>
                  <a:txBody>
                    <a:bodyPr/>
                    <a:lstStyle/>
                    <a:p>
                      <a:endParaRPr lang="nl-NL" sz="100"/>
                    </a:p>
                  </a:txBody>
                  <a:tcPr marL="0" marR="0" marT="0" marB="0">
                    <a:lnL w="762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AEEF"/>
                    </a:solidFill>
                  </a:tcPr>
                </a:tc>
                <a:extLst>
                  <a:ext uri="{0D108BD9-81ED-4DB2-BD59-A6C34878D82A}">
                    <a16:rowId xmlns:a16="http://schemas.microsoft.com/office/drawing/2014/main" val="2350688513"/>
                  </a:ext>
                </a:extLst>
              </a:tr>
            </a:tbl>
          </a:graphicData>
        </a:graphic>
      </p:graphicFrame>
      <p:pic>
        <p:nvPicPr>
          <p:cNvPr id="10" name="Picture 9" descr="Text&#10;&#10;Description automatically generated">
            <a:extLst>
              <a:ext uri="{FF2B5EF4-FFF2-40B4-BE49-F238E27FC236}">
                <a16:creationId xmlns:a16="http://schemas.microsoft.com/office/drawing/2014/main" id="{6810C00F-D8ED-4370-93FF-0FFC487CAB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7303" y="101600"/>
            <a:ext cx="3341370" cy="727710"/>
          </a:xfrm>
          <a:prstGeom prst="rect">
            <a:avLst/>
          </a:prstGeom>
        </p:spPr>
      </p:pic>
      <p:sp>
        <p:nvSpPr>
          <p:cNvPr id="11" name="Slide Number Placeholder 5">
            <a:extLst>
              <a:ext uri="{FF2B5EF4-FFF2-40B4-BE49-F238E27FC236}">
                <a16:creationId xmlns:a16="http://schemas.microsoft.com/office/drawing/2014/main" id="{F8DE49B9-9130-42A0-AD9A-F3B8534AD43C}"/>
              </a:ext>
            </a:extLst>
          </p:cNvPr>
          <p:cNvSpPr>
            <a:spLocks noGrp="1"/>
          </p:cNvSpPr>
          <p:nvPr>
            <p:ph type="sldNum" sz="quarter" idx="12"/>
          </p:nvPr>
        </p:nvSpPr>
        <p:spPr>
          <a:xfrm>
            <a:off x="9448800" y="6356349"/>
            <a:ext cx="2412275" cy="365125"/>
          </a:xfrm>
        </p:spPr>
        <p:txBody>
          <a:bodyPr/>
          <a:lstStyle/>
          <a:p>
            <a:fld id="{176DD4EC-FA55-45CE-8BB9-EF8129236C33}" type="slidenum">
              <a:rPr lang="en-NL" smtClean="0"/>
              <a:t>‹#›</a:t>
            </a:fld>
            <a:endParaRPr lang="en-NL"/>
          </a:p>
        </p:txBody>
      </p:sp>
      <p:sp>
        <p:nvSpPr>
          <p:cNvPr id="13" name="Title 1">
            <a:extLst>
              <a:ext uri="{FF2B5EF4-FFF2-40B4-BE49-F238E27FC236}">
                <a16:creationId xmlns:a16="http://schemas.microsoft.com/office/drawing/2014/main" id="{A4EEA8B0-5312-4C8A-AC9A-A76922CE0ADC}"/>
              </a:ext>
            </a:extLst>
          </p:cNvPr>
          <p:cNvSpPr>
            <a:spLocks noGrp="1"/>
          </p:cNvSpPr>
          <p:nvPr>
            <p:ph type="title" hasCustomPrompt="1"/>
          </p:nvPr>
        </p:nvSpPr>
        <p:spPr>
          <a:xfrm>
            <a:off x="3757343" y="0"/>
            <a:ext cx="8078099" cy="907732"/>
          </a:xfrm>
        </p:spPr>
        <p:txBody>
          <a:bodyPr anchor="ctr"/>
          <a:lstStyle>
            <a:lvl1pPr>
              <a:defRPr>
                <a:latin typeface="Open Sans" panose="020B0606030504020204" pitchFamily="34" charset="0"/>
                <a:ea typeface="Open Sans" panose="020B0606030504020204" pitchFamily="34" charset="0"/>
                <a:cs typeface="Open Sans" panose="020B0606030504020204" pitchFamily="34" charset="0"/>
              </a:defRPr>
            </a:lvl1pPr>
          </a:lstStyle>
          <a:p>
            <a:r>
              <a:rPr lang="en-US"/>
              <a:t>Title</a:t>
            </a:r>
            <a:endParaRPr lang="en-NL"/>
          </a:p>
        </p:txBody>
      </p:sp>
    </p:spTree>
    <p:extLst>
      <p:ext uri="{BB962C8B-B14F-4D97-AF65-F5344CB8AC3E}">
        <p14:creationId xmlns:p14="http://schemas.microsoft.com/office/powerpoint/2010/main" val="2140761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B793C-7DCF-4BE3-A766-DCA7E9D5FC06}"/>
              </a:ext>
            </a:extLst>
          </p:cNvPr>
          <p:cNvSpPr>
            <a:spLocks noGrp="1"/>
          </p:cNvSpPr>
          <p:nvPr>
            <p:ph type="title" hasCustomPrompt="1"/>
          </p:nvPr>
        </p:nvSpPr>
        <p:spPr>
          <a:xfrm>
            <a:off x="3648075" y="0"/>
            <a:ext cx="8212999" cy="907732"/>
          </a:xfrm>
        </p:spPr>
        <p:txBody>
          <a:bodyPr anchor="ctr"/>
          <a:lstStyle>
            <a:lvl1pPr>
              <a:defRPr>
                <a:latin typeface="+mn-lt"/>
              </a:defRPr>
            </a:lvl1pPr>
          </a:lstStyle>
          <a:p>
            <a:r>
              <a:rPr lang="en-US"/>
              <a:t>Title</a:t>
            </a:r>
            <a:endParaRPr lang="en-NL"/>
          </a:p>
        </p:txBody>
      </p:sp>
      <p:sp>
        <p:nvSpPr>
          <p:cNvPr id="3" name="Content Placeholder 2">
            <a:extLst>
              <a:ext uri="{FF2B5EF4-FFF2-40B4-BE49-F238E27FC236}">
                <a16:creationId xmlns:a16="http://schemas.microsoft.com/office/drawing/2014/main" id="{561A3268-5D77-46AE-B3EA-96ED9FAF4779}"/>
              </a:ext>
            </a:extLst>
          </p:cNvPr>
          <p:cNvSpPr>
            <a:spLocks noGrp="1"/>
          </p:cNvSpPr>
          <p:nvPr>
            <p:ph idx="1"/>
          </p:nvPr>
        </p:nvSpPr>
        <p:spPr>
          <a:xfrm>
            <a:off x="397042" y="1097555"/>
            <a:ext cx="11464032" cy="507940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9014F1E3-0FDD-447D-93A1-BCBC45EAD681}"/>
              </a:ext>
            </a:extLst>
          </p:cNvPr>
          <p:cNvSpPr>
            <a:spLocks noGrp="1"/>
          </p:cNvSpPr>
          <p:nvPr>
            <p:ph type="dt" sz="half" idx="10"/>
          </p:nvPr>
        </p:nvSpPr>
        <p:spPr/>
        <p:txBody>
          <a:bodyPr/>
          <a:lstStyle>
            <a:lvl1pPr>
              <a:defRPr>
                <a:latin typeface="+mn-lt"/>
              </a:defRPr>
            </a:lvl1pPr>
          </a:lstStyle>
          <a:p>
            <a:fld id="{E4C1A9F3-D280-4237-B109-A022106B7C00}" type="datetime1">
              <a:rPr lang="en-US" smtClean="0"/>
              <a:pPr/>
              <a:t>8/5/2025</a:t>
            </a:fld>
            <a:endParaRPr lang="en-NL"/>
          </a:p>
        </p:txBody>
      </p:sp>
      <p:sp>
        <p:nvSpPr>
          <p:cNvPr id="5" name="Footer Placeholder 4">
            <a:extLst>
              <a:ext uri="{FF2B5EF4-FFF2-40B4-BE49-F238E27FC236}">
                <a16:creationId xmlns:a16="http://schemas.microsoft.com/office/drawing/2014/main" id="{712FDFAD-8FC4-4CBF-B0CD-64B768D2640E}"/>
              </a:ext>
            </a:extLst>
          </p:cNvPr>
          <p:cNvSpPr>
            <a:spLocks noGrp="1"/>
          </p:cNvSpPr>
          <p:nvPr>
            <p:ph type="ftr" sz="quarter" idx="11"/>
          </p:nvPr>
        </p:nvSpPr>
        <p:spPr/>
        <p:txBody>
          <a:bodyPr/>
          <a:lstStyle>
            <a:lvl1pPr>
              <a:defRPr>
                <a:latin typeface="+mn-lt"/>
              </a:defRPr>
            </a:lvl1pPr>
          </a:lstStyle>
          <a:p>
            <a:endParaRPr lang="en-NL"/>
          </a:p>
        </p:txBody>
      </p:sp>
      <p:sp>
        <p:nvSpPr>
          <p:cNvPr id="6" name="Slide Number Placeholder 5">
            <a:extLst>
              <a:ext uri="{FF2B5EF4-FFF2-40B4-BE49-F238E27FC236}">
                <a16:creationId xmlns:a16="http://schemas.microsoft.com/office/drawing/2014/main" id="{4449C05F-1FB0-4C73-84B9-65E3C218F0DE}"/>
              </a:ext>
            </a:extLst>
          </p:cNvPr>
          <p:cNvSpPr>
            <a:spLocks noGrp="1"/>
          </p:cNvSpPr>
          <p:nvPr>
            <p:ph type="sldNum" sz="quarter" idx="12"/>
          </p:nvPr>
        </p:nvSpPr>
        <p:spPr>
          <a:xfrm>
            <a:off x="9448800" y="6356349"/>
            <a:ext cx="2412275" cy="365125"/>
          </a:xfrm>
        </p:spPr>
        <p:txBody>
          <a:bodyPr/>
          <a:lstStyle>
            <a:lvl1pPr>
              <a:defRPr>
                <a:latin typeface="+mn-lt"/>
              </a:defRPr>
            </a:lvl1pPr>
          </a:lstStyle>
          <a:p>
            <a:fld id="{176DD4EC-FA55-45CE-8BB9-EF8129236C33}" type="slidenum">
              <a:rPr lang="en-NL" smtClean="0"/>
              <a:pPr/>
              <a:t>‹#›</a:t>
            </a:fld>
            <a:endParaRPr lang="en-NL"/>
          </a:p>
        </p:txBody>
      </p:sp>
      <p:graphicFrame>
        <p:nvGraphicFramePr>
          <p:cNvPr id="10" name="Table 9">
            <a:extLst>
              <a:ext uri="{FF2B5EF4-FFF2-40B4-BE49-F238E27FC236}">
                <a16:creationId xmlns:a16="http://schemas.microsoft.com/office/drawing/2014/main" id="{E8C649E9-7895-4E52-ACB7-BF947F90F6F0}"/>
              </a:ext>
            </a:extLst>
          </p:cNvPr>
          <p:cNvGraphicFramePr>
            <a:graphicFrameLocks noGrp="1"/>
          </p:cNvGraphicFramePr>
          <p:nvPr userDrawn="1">
            <p:extLst>
              <p:ext uri="{D42A27DB-BD31-4B8C-83A1-F6EECF244321}">
                <p14:modId xmlns:p14="http://schemas.microsoft.com/office/powerpoint/2010/main" val="1584993404"/>
              </p:ext>
            </p:extLst>
          </p:nvPr>
        </p:nvGraphicFramePr>
        <p:xfrm>
          <a:off x="197303" y="862013"/>
          <a:ext cx="11663772" cy="45719"/>
        </p:xfrm>
        <a:graphic>
          <a:graphicData uri="http://schemas.openxmlformats.org/drawingml/2006/table">
            <a:tbl>
              <a:tblPr>
                <a:tableStyleId>{5C22544A-7EE6-4342-B048-85BDC9FD1C3A}</a:tableStyleId>
              </a:tblPr>
              <a:tblGrid>
                <a:gridCol w="3887924">
                  <a:extLst>
                    <a:ext uri="{9D8B030D-6E8A-4147-A177-3AD203B41FA5}">
                      <a16:colId xmlns:a16="http://schemas.microsoft.com/office/drawing/2014/main" val="2172721209"/>
                    </a:ext>
                  </a:extLst>
                </a:gridCol>
                <a:gridCol w="3887924">
                  <a:extLst>
                    <a:ext uri="{9D8B030D-6E8A-4147-A177-3AD203B41FA5}">
                      <a16:colId xmlns:a16="http://schemas.microsoft.com/office/drawing/2014/main" val="2691351896"/>
                    </a:ext>
                  </a:extLst>
                </a:gridCol>
                <a:gridCol w="3887924">
                  <a:extLst>
                    <a:ext uri="{9D8B030D-6E8A-4147-A177-3AD203B41FA5}">
                      <a16:colId xmlns:a16="http://schemas.microsoft.com/office/drawing/2014/main" val="4109188576"/>
                    </a:ext>
                  </a:extLst>
                </a:gridCol>
              </a:tblGrid>
              <a:tr h="45719">
                <a:tc>
                  <a:txBody>
                    <a:bodyPr/>
                    <a:lstStyle/>
                    <a:p>
                      <a:endParaRPr lang="nl-NL" sz="100"/>
                    </a:p>
                  </a:txBody>
                  <a:tcPr marL="0" marR="0" marT="0" marB="0">
                    <a:lnL w="12700" cmpd="sng">
                      <a:noFill/>
                    </a:lnL>
                    <a:lnR w="762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AEEF"/>
                    </a:solidFill>
                  </a:tcPr>
                </a:tc>
                <a:tc>
                  <a:txBody>
                    <a:bodyPr/>
                    <a:lstStyle/>
                    <a:p>
                      <a:endParaRPr lang="nl-NL" sz="100"/>
                    </a:p>
                  </a:txBody>
                  <a:tcPr marL="0" marR="0" marT="0" marB="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AEEF"/>
                    </a:solidFill>
                  </a:tcPr>
                </a:tc>
                <a:tc>
                  <a:txBody>
                    <a:bodyPr/>
                    <a:lstStyle/>
                    <a:p>
                      <a:endParaRPr lang="nl-NL" sz="100"/>
                    </a:p>
                  </a:txBody>
                  <a:tcPr marL="0" marR="0" marT="0" marB="0">
                    <a:lnL w="762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AEEF"/>
                    </a:solidFill>
                  </a:tcPr>
                </a:tc>
                <a:extLst>
                  <a:ext uri="{0D108BD9-81ED-4DB2-BD59-A6C34878D82A}">
                    <a16:rowId xmlns:a16="http://schemas.microsoft.com/office/drawing/2014/main" val="2350688513"/>
                  </a:ext>
                </a:extLst>
              </a:tr>
            </a:tbl>
          </a:graphicData>
        </a:graphic>
      </p:graphicFrame>
      <p:pic>
        <p:nvPicPr>
          <p:cNvPr id="12" name="Picture 11" descr="Text&#10;&#10;Description automatically generated">
            <a:extLst>
              <a:ext uri="{FF2B5EF4-FFF2-40B4-BE49-F238E27FC236}">
                <a16:creationId xmlns:a16="http://schemas.microsoft.com/office/drawing/2014/main" id="{6F5EB9E0-39A3-4085-80B3-13ACC35711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7303" y="101600"/>
            <a:ext cx="3341370" cy="727710"/>
          </a:xfrm>
          <a:prstGeom prst="rect">
            <a:avLst/>
          </a:prstGeom>
        </p:spPr>
      </p:pic>
    </p:spTree>
    <p:extLst>
      <p:ext uri="{BB962C8B-B14F-4D97-AF65-F5344CB8AC3E}">
        <p14:creationId xmlns:p14="http://schemas.microsoft.com/office/powerpoint/2010/main" val="302199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468DD51-12F9-4883-A740-3DBD95AC0915}"/>
              </a:ext>
            </a:extLst>
          </p:cNvPr>
          <p:cNvSpPr>
            <a:spLocks noGrp="1"/>
          </p:cNvSpPr>
          <p:nvPr>
            <p:ph sz="half" idx="1"/>
          </p:nvPr>
        </p:nvSpPr>
        <p:spPr>
          <a:xfrm>
            <a:off x="397042" y="1119356"/>
            <a:ext cx="5622758" cy="50576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Content Placeholder 3">
            <a:extLst>
              <a:ext uri="{FF2B5EF4-FFF2-40B4-BE49-F238E27FC236}">
                <a16:creationId xmlns:a16="http://schemas.microsoft.com/office/drawing/2014/main" id="{C456CFF8-81BA-451B-B5B9-CDB3AFC5CDED}"/>
              </a:ext>
            </a:extLst>
          </p:cNvPr>
          <p:cNvSpPr>
            <a:spLocks noGrp="1"/>
          </p:cNvSpPr>
          <p:nvPr>
            <p:ph sz="half" idx="2"/>
          </p:nvPr>
        </p:nvSpPr>
        <p:spPr>
          <a:xfrm>
            <a:off x="6172199" y="1119356"/>
            <a:ext cx="5622757" cy="50576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5" name="Date Placeholder 4">
            <a:extLst>
              <a:ext uri="{FF2B5EF4-FFF2-40B4-BE49-F238E27FC236}">
                <a16:creationId xmlns:a16="http://schemas.microsoft.com/office/drawing/2014/main" id="{B52413D8-D263-4678-A3E7-DFB19281BA01}"/>
              </a:ext>
            </a:extLst>
          </p:cNvPr>
          <p:cNvSpPr>
            <a:spLocks noGrp="1"/>
          </p:cNvSpPr>
          <p:nvPr>
            <p:ph type="dt" sz="half" idx="10"/>
          </p:nvPr>
        </p:nvSpPr>
        <p:spPr/>
        <p:txBody>
          <a:bodyPr/>
          <a:lstStyle/>
          <a:p>
            <a:fld id="{E773FEE6-DFF6-4E7E-91AE-D35464FD6B85}" type="datetime1">
              <a:rPr lang="en-US" smtClean="0"/>
              <a:t>8/5/2025</a:t>
            </a:fld>
            <a:endParaRPr lang="en-NL"/>
          </a:p>
        </p:txBody>
      </p:sp>
      <p:sp>
        <p:nvSpPr>
          <p:cNvPr id="6" name="Footer Placeholder 5">
            <a:extLst>
              <a:ext uri="{FF2B5EF4-FFF2-40B4-BE49-F238E27FC236}">
                <a16:creationId xmlns:a16="http://schemas.microsoft.com/office/drawing/2014/main" id="{6DF02580-AC75-4D3B-88A4-CFC0B8A51EF1}"/>
              </a:ext>
            </a:extLst>
          </p:cNvPr>
          <p:cNvSpPr>
            <a:spLocks noGrp="1"/>
          </p:cNvSpPr>
          <p:nvPr>
            <p:ph type="ftr" sz="quarter" idx="11"/>
          </p:nvPr>
        </p:nvSpPr>
        <p:spPr/>
        <p:txBody>
          <a:bodyPr/>
          <a:lstStyle/>
          <a:p>
            <a:endParaRPr lang="en-NL"/>
          </a:p>
        </p:txBody>
      </p:sp>
      <p:graphicFrame>
        <p:nvGraphicFramePr>
          <p:cNvPr id="11" name="Table 9">
            <a:extLst>
              <a:ext uri="{FF2B5EF4-FFF2-40B4-BE49-F238E27FC236}">
                <a16:creationId xmlns:a16="http://schemas.microsoft.com/office/drawing/2014/main" id="{E8589E5A-760B-4123-B3D5-8192F4298DF2}"/>
              </a:ext>
            </a:extLst>
          </p:cNvPr>
          <p:cNvGraphicFramePr>
            <a:graphicFrameLocks noGrp="1"/>
          </p:cNvGraphicFramePr>
          <p:nvPr userDrawn="1">
            <p:extLst>
              <p:ext uri="{D42A27DB-BD31-4B8C-83A1-F6EECF244321}">
                <p14:modId xmlns:p14="http://schemas.microsoft.com/office/powerpoint/2010/main" val="2958221848"/>
              </p:ext>
            </p:extLst>
          </p:nvPr>
        </p:nvGraphicFramePr>
        <p:xfrm>
          <a:off x="197303" y="862013"/>
          <a:ext cx="11663772" cy="45719"/>
        </p:xfrm>
        <a:graphic>
          <a:graphicData uri="http://schemas.openxmlformats.org/drawingml/2006/table">
            <a:tbl>
              <a:tblPr>
                <a:tableStyleId>{5C22544A-7EE6-4342-B048-85BDC9FD1C3A}</a:tableStyleId>
              </a:tblPr>
              <a:tblGrid>
                <a:gridCol w="3887924">
                  <a:extLst>
                    <a:ext uri="{9D8B030D-6E8A-4147-A177-3AD203B41FA5}">
                      <a16:colId xmlns:a16="http://schemas.microsoft.com/office/drawing/2014/main" val="2172721209"/>
                    </a:ext>
                  </a:extLst>
                </a:gridCol>
                <a:gridCol w="3887924">
                  <a:extLst>
                    <a:ext uri="{9D8B030D-6E8A-4147-A177-3AD203B41FA5}">
                      <a16:colId xmlns:a16="http://schemas.microsoft.com/office/drawing/2014/main" val="2691351896"/>
                    </a:ext>
                  </a:extLst>
                </a:gridCol>
                <a:gridCol w="3887924">
                  <a:extLst>
                    <a:ext uri="{9D8B030D-6E8A-4147-A177-3AD203B41FA5}">
                      <a16:colId xmlns:a16="http://schemas.microsoft.com/office/drawing/2014/main" val="4109188576"/>
                    </a:ext>
                  </a:extLst>
                </a:gridCol>
              </a:tblGrid>
              <a:tr h="45719">
                <a:tc>
                  <a:txBody>
                    <a:bodyPr/>
                    <a:lstStyle/>
                    <a:p>
                      <a:endParaRPr lang="nl-NL" sz="100"/>
                    </a:p>
                  </a:txBody>
                  <a:tcPr marL="0" marR="0" marT="0" marB="0">
                    <a:lnL w="12700" cmpd="sng">
                      <a:noFill/>
                    </a:lnL>
                    <a:lnR w="762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AEEF"/>
                    </a:solidFill>
                  </a:tcPr>
                </a:tc>
                <a:tc>
                  <a:txBody>
                    <a:bodyPr/>
                    <a:lstStyle/>
                    <a:p>
                      <a:endParaRPr lang="nl-NL" sz="100"/>
                    </a:p>
                  </a:txBody>
                  <a:tcPr marL="0" marR="0" marT="0" marB="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AEEF"/>
                    </a:solidFill>
                  </a:tcPr>
                </a:tc>
                <a:tc>
                  <a:txBody>
                    <a:bodyPr/>
                    <a:lstStyle/>
                    <a:p>
                      <a:endParaRPr lang="nl-NL" sz="100"/>
                    </a:p>
                  </a:txBody>
                  <a:tcPr marL="0" marR="0" marT="0" marB="0">
                    <a:lnL w="762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AEEF"/>
                    </a:solidFill>
                  </a:tcPr>
                </a:tc>
                <a:extLst>
                  <a:ext uri="{0D108BD9-81ED-4DB2-BD59-A6C34878D82A}">
                    <a16:rowId xmlns:a16="http://schemas.microsoft.com/office/drawing/2014/main" val="2350688513"/>
                  </a:ext>
                </a:extLst>
              </a:tr>
            </a:tbl>
          </a:graphicData>
        </a:graphic>
      </p:graphicFrame>
      <p:pic>
        <p:nvPicPr>
          <p:cNvPr id="12" name="Picture 11" descr="Text&#10;&#10;Description automatically generated">
            <a:extLst>
              <a:ext uri="{FF2B5EF4-FFF2-40B4-BE49-F238E27FC236}">
                <a16:creationId xmlns:a16="http://schemas.microsoft.com/office/drawing/2014/main" id="{7D5D79DA-F9A5-4752-BEA0-368C28FD2F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7303" y="101600"/>
            <a:ext cx="3341370" cy="727710"/>
          </a:xfrm>
          <a:prstGeom prst="rect">
            <a:avLst/>
          </a:prstGeom>
        </p:spPr>
      </p:pic>
      <p:sp>
        <p:nvSpPr>
          <p:cNvPr id="13" name="Slide Number Placeholder 5">
            <a:extLst>
              <a:ext uri="{FF2B5EF4-FFF2-40B4-BE49-F238E27FC236}">
                <a16:creationId xmlns:a16="http://schemas.microsoft.com/office/drawing/2014/main" id="{82E5A99C-4873-4998-A648-DF54294759FB}"/>
              </a:ext>
            </a:extLst>
          </p:cNvPr>
          <p:cNvSpPr>
            <a:spLocks noGrp="1"/>
          </p:cNvSpPr>
          <p:nvPr>
            <p:ph type="sldNum" sz="quarter" idx="12"/>
          </p:nvPr>
        </p:nvSpPr>
        <p:spPr>
          <a:xfrm>
            <a:off x="9448800" y="6356349"/>
            <a:ext cx="2412275" cy="365125"/>
          </a:xfrm>
        </p:spPr>
        <p:txBody>
          <a:bodyPr/>
          <a:lstStyle/>
          <a:p>
            <a:fld id="{176DD4EC-FA55-45CE-8BB9-EF8129236C33}" type="slidenum">
              <a:rPr lang="en-NL" smtClean="0"/>
              <a:t>‹#›</a:t>
            </a:fld>
            <a:endParaRPr lang="en-NL"/>
          </a:p>
        </p:txBody>
      </p:sp>
      <p:sp>
        <p:nvSpPr>
          <p:cNvPr id="14" name="Title 1">
            <a:extLst>
              <a:ext uri="{FF2B5EF4-FFF2-40B4-BE49-F238E27FC236}">
                <a16:creationId xmlns:a16="http://schemas.microsoft.com/office/drawing/2014/main" id="{DBCB0624-735D-471E-A063-661CBA25A3D6}"/>
              </a:ext>
            </a:extLst>
          </p:cNvPr>
          <p:cNvSpPr>
            <a:spLocks noGrp="1"/>
          </p:cNvSpPr>
          <p:nvPr>
            <p:ph type="title" hasCustomPrompt="1"/>
          </p:nvPr>
        </p:nvSpPr>
        <p:spPr>
          <a:xfrm>
            <a:off x="3648075" y="0"/>
            <a:ext cx="8204619" cy="907732"/>
          </a:xfrm>
        </p:spPr>
        <p:txBody>
          <a:bodyPr anchor="ctr"/>
          <a:lstStyle>
            <a:lvl1pPr>
              <a:defRPr>
                <a:latin typeface="+mn-lt"/>
              </a:defRPr>
            </a:lvl1pPr>
          </a:lstStyle>
          <a:p>
            <a:r>
              <a:rPr lang="en-US"/>
              <a:t>Title</a:t>
            </a:r>
            <a:endParaRPr lang="en-NL"/>
          </a:p>
        </p:txBody>
      </p:sp>
    </p:spTree>
    <p:extLst>
      <p:ext uri="{BB962C8B-B14F-4D97-AF65-F5344CB8AC3E}">
        <p14:creationId xmlns:p14="http://schemas.microsoft.com/office/powerpoint/2010/main" val="272683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42225BE-9AC8-4575-94D5-0568C30A459E}"/>
              </a:ext>
            </a:extLst>
          </p:cNvPr>
          <p:cNvSpPr>
            <a:spLocks noGrp="1"/>
          </p:cNvSpPr>
          <p:nvPr>
            <p:ph type="body" idx="1"/>
          </p:nvPr>
        </p:nvSpPr>
        <p:spPr>
          <a:xfrm>
            <a:off x="308700" y="1091624"/>
            <a:ext cx="568887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E473F99-B294-403C-9171-7F78A592B1B8}"/>
              </a:ext>
            </a:extLst>
          </p:cNvPr>
          <p:cNvSpPr>
            <a:spLocks noGrp="1"/>
          </p:cNvSpPr>
          <p:nvPr>
            <p:ph sz="half" idx="2"/>
          </p:nvPr>
        </p:nvSpPr>
        <p:spPr>
          <a:xfrm>
            <a:off x="308700" y="1915535"/>
            <a:ext cx="5688875" cy="4155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5" name="Text Placeholder 4">
            <a:extLst>
              <a:ext uri="{FF2B5EF4-FFF2-40B4-BE49-F238E27FC236}">
                <a16:creationId xmlns:a16="http://schemas.microsoft.com/office/drawing/2014/main" id="{939DAFDC-9928-4B34-94B8-19EA470AE383}"/>
              </a:ext>
            </a:extLst>
          </p:cNvPr>
          <p:cNvSpPr>
            <a:spLocks noGrp="1"/>
          </p:cNvSpPr>
          <p:nvPr>
            <p:ph type="body" sz="quarter" idx="3"/>
          </p:nvPr>
        </p:nvSpPr>
        <p:spPr>
          <a:xfrm>
            <a:off x="6172200" y="1091624"/>
            <a:ext cx="5688874"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A1E56D-B807-4537-BE74-B622FCFC0678}"/>
              </a:ext>
            </a:extLst>
          </p:cNvPr>
          <p:cNvSpPr>
            <a:spLocks noGrp="1"/>
          </p:cNvSpPr>
          <p:nvPr>
            <p:ph sz="quarter" idx="4"/>
          </p:nvPr>
        </p:nvSpPr>
        <p:spPr>
          <a:xfrm>
            <a:off x="6172199" y="1915536"/>
            <a:ext cx="5688875" cy="41558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7" name="Date Placeholder 6">
            <a:extLst>
              <a:ext uri="{FF2B5EF4-FFF2-40B4-BE49-F238E27FC236}">
                <a16:creationId xmlns:a16="http://schemas.microsoft.com/office/drawing/2014/main" id="{A9324C11-2EAF-4723-885E-182DCD5DAE6F}"/>
              </a:ext>
            </a:extLst>
          </p:cNvPr>
          <p:cNvSpPr>
            <a:spLocks noGrp="1"/>
          </p:cNvSpPr>
          <p:nvPr>
            <p:ph type="dt" sz="half" idx="10"/>
          </p:nvPr>
        </p:nvSpPr>
        <p:spPr/>
        <p:txBody>
          <a:bodyPr/>
          <a:lstStyle/>
          <a:p>
            <a:fld id="{A82294BC-C5F5-432D-B8C7-087EB371B51F}" type="datetime1">
              <a:rPr lang="en-US" smtClean="0"/>
              <a:t>8/5/2025</a:t>
            </a:fld>
            <a:endParaRPr lang="en-NL"/>
          </a:p>
        </p:txBody>
      </p:sp>
      <p:sp>
        <p:nvSpPr>
          <p:cNvPr id="8" name="Footer Placeholder 7">
            <a:extLst>
              <a:ext uri="{FF2B5EF4-FFF2-40B4-BE49-F238E27FC236}">
                <a16:creationId xmlns:a16="http://schemas.microsoft.com/office/drawing/2014/main" id="{3E9F9249-80E7-4193-AFF2-3DCA2D725786}"/>
              </a:ext>
            </a:extLst>
          </p:cNvPr>
          <p:cNvSpPr>
            <a:spLocks noGrp="1"/>
          </p:cNvSpPr>
          <p:nvPr>
            <p:ph type="ftr" sz="quarter" idx="11"/>
          </p:nvPr>
        </p:nvSpPr>
        <p:spPr/>
        <p:txBody>
          <a:bodyPr/>
          <a:lstStyle/>
          <a:p>
            <a:endParaRPr lang="en-NL"/>
          </a:p>
        </p:txBody>
      </p:sp>
      <p:graphicFrame>
        <p:nvGraphicFramePr>
          <p:cNvPr id="12" name="Table 9">
            <a:extLst>
              <a:ext uri="{FF2B5EF4-FFF2-40B4-BE49-F238E27FC236}">
                <a16:creationId xmlns:a16="http://schemas.microsoft.com/office/drawing/2014/main" id="{B1749567-8366-4160-99F3-E6860CB230B7}"/>
              </a:ext>
            </a:extLst>
          </p:cNvPr>
          <p:cNvGraphicFramePr>
            <a:graphicFrameLocks noGrp="1"/>
          </p:cNvGraphicFramePr>
          <p:nvPr userDrawn="1">
            <p:extLst>
              <p:ext uri="{D42A27DB-BD31-4B8C-83A1-F6EECF244321}">
                <p14:modId xmlns:p14="http://schemas.microsoft.com/office/powerpoint/2010/main" val="1058730936"/>
              </p:ext>
            </p:extLst>
          </p:nvPr>
        </p:nvGraphicFramePr>
        <p:xfrm>
          <a:off x="197303" y="862013"/>
          <a:ext cx="11663772" cy="45719"/>
        </p:xfrm>
        <a:graphic>
          <a:graphicData uri="http://schemas.openxmlformats.org/drawingml/2006/table">
            <a:tbl>
              <a:tblPr>
                <a:tableStyleId>{5C22544A-7EE6-4342-B048-85BDC9FD1C3A}</a:tableStyleId>
              </a:tblPr>
              <a:tblGrid>
                <a:gridCol w="3887924">
                  <a:extLst>
                    <a:ext uri="{9D8B030D-6E8A-4147-A177-3AD203B41FA5}">
                      <a16:colId xmlns:a16="http://schemas.microsoft.com/office/drawing/2014/main" val="2172721209"/>
                    </a:ext>
                  </a:extLst>
                </a:gridCol>
                <a:gridCol w="3887924">
                  <a:extLst>
                    <a:ext uri="{9D8B030D-6E8A-4147-A177-3AD203B41FA5}">
                      <a16:colId xmlns:a16="http://schemas.microsoft.com/office/drawing/2014/main" val="2691351896"/>
                    </a:ext>
                  </a:extLst>
                </a:gridCol>
                <a:gridCol w="3887924">
                  <a:extLst>
                    <a:ext uri="{9D8B030D-6E8A-4147-A177-3AD203B41FA5}">
                      <a16:colId xmlns:a16="http://schemas.microsoft.com/office/drawing/2014/main" val="4109188576"/>
                    </a:ext>
                  </a:extLst>
                </a:gridCol>
              </a:tblGrid>
              <a:tr h="45719">
                <a:tc>
                  <a:txBody>
                    <a:bodyPr/>
                    <a:lstStyle/>
                    <a:p>
                      <a:endParaRPr lang="nl-NL" sz="100"/>
                    </a:p>
                  </a:txBody>
                  <a:tcPr marL="0" marR="0" marT="0" marB="0">
                    <a:lnL w="12700" cmpd="sng">
                      <a:noFill/>
                    </a:lnL>
                    <a:lnR w="762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AEEF"/>
                    </a:solidFill>
                  </a:tcPr>
                </a:tc>
                <a:tc>
                  <a:txBody>
                    <a:bodyPr/>
                    <a:lstStyle/>
                    <a:p>
                      <a:endParaRPr lang="nl-NL" sz="100"/>
                    </a:p>
                  </a:txBody>
                  <a:tcPr marL="0" marR="0" marT="0" marB="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AEEF"/>
                    </a:solidFill>
                  </a:tcPr>
                </a:tc>
                <a:tc>
                  <a:txBody>
                    <a:bodyPr/>
                    <a:lstStyle/>
                    <a:p>
                      <a:endParaRPr lang="nl-NL" sz="100"/>
                    </a:p>
                  </a:txBody>
                  <a:tcPr marL="0" marR="0" marT="0" marB="0">
                    <a:lnL w="762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AEEF"/>
                    </a:solidFill>
                  </a:tcPr>
                </a:tc>
                <a:extLst>
                  <a:ext uri="{0D108BD9-81ED-4DB2-BD59-A6C34878D82A}">
                    <a16:rowId xmlns:a16="http://schemas.microsoft.com/office/drawing/2014/main" val="2350688513"/>
                  </a:ext>
                </a:extLst>
              </a:tr>
            </a:tbl>
          </a:graphicData>
        </a:graphic>
      </p:graphicFrame>
      <p:pic>
        <p:nvPicPr>
          <p:cNvPr id="13" name="Picture 12" descr="Text&#10;&#10;Description automatically generated">
            <a:extLst>
              <a:ext uri="{FF2B5EF4-FFF2-40B4-BE49-F238E27FC236}">
                <a16:creationId xmlns:a16="http://schemas.microsoft.com/office/drawing/2014/main" id="{B4189CB5-AD7D-4888-A55E-135CFE64BB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7303" y="101600"/>
            <a:ext cx="3341370" cy="727710"/>
          </a:xfrm>
          <a:prstGeom prst="rect">
            <a:avLst/>
          </a:prstGeom>
        </p:spPr>
      </p:pic>
      <p:sp>
        <p:nvSpPr>
          <p:cNvPr id="14" name="Slide Number Placeholder 5">
            <a:extLst>
              <a:ext uri="{FF2B5EF4-FFF2-40B4-BE49-F238E27FC236}">
                <a16:creationId xmlns:a16="http://schemas.microsoft.com/office/drawing/2014/main" id="{B6998F36-0834-4BAF-B4C3-5281CB053C32}"/>
              </a:ext>
            </a:extLst>
          </p:cNvPr>
          <p:cNvSpPr>
            <a:spLocks noGrp="1"/>
          </p:cNvSpPr>
          <p:nvPr>
            <p:ph type="sldNum" sz="quarter" idx="12"/>
          </p:nvPr>
        </p:nvSpPr>
        <p:spPr>
          <a:xfrm>
            <a:off x="9448800" y="6356349"/>
            <a:ext cx="2412275" cy="365125"/>
          </a:xfrm>
        </p:spPr>
        <p:txBody>
          <a:bodyPr/>
          <a:lstStyle/>
          <a:p>
            <a:fld id="{176DD4EC-FA55-45CE-8BB9-EF8129236C33}" type="slidenum">
              <a:rPr lang="en-NL" smtClean="0"/>
              <a:t>‹#›</a:t>
            </a:fld>
            <a:endParaRPr lang="en-NL"/>
          </a:p>
        </p:txBody>
      </p:sp>
      <p:sp>
        <p:nvSpPr>
          <p:cNvPr id="2" name="Title 1">
            <a:extLst>
              <a:ext uri="{FF2B5EF4-FFF2-40B4-BE49-F238E27FC236}">
                <a16:creationId xmlns:a16="http://schemas.microsoft.com/office/drawing/2014/main" id="{F409670B-571A-B862-5BC6-10E52633F0C2}"/>
              </a:ext>
            </a:extLst>
          </p:cNvPr>
          <p:cNvSpPr>
            <a:spLocks noGrp="1"/>
          </p:cNvSpPr>
          <p:nvPr>
            <p:ph type="title" hasCustomPrompt="1"/>
          </p:nvPr>
        </p:nvSpPr>
        <p:spPr>
          <a:xfrm>
            <a:off x="3648075" y="0"/>
            <a:ext cx="8212999" cy="907732"/>
          </a:xfrm>
        </p:spPr>
        <p:txBody>
          <a:bodyPr anchor="ctr"/>
          <a:lstStyle>
            <a:lvl1pPr>
              <a:defRPr>
                <a:latin typeface="+mn-lt"/>
              </a:defRPr>
            </a:lvl1pPr>
          </a:lstStyle>
          <a:p>
            <a:r>
              <a:rPr lang="en-US"/>
              <a:t>Title</a:t>
            </a:r>
            <a:endParaRPr lang="en-NL"/>
          </a:p>
        </p:txBody>
      </p:sp>
    </p:spTree>
    <p:extLst>
      <p:ext uri="{BB962C8B-B14F-4D97-AF65-F5344CB8AC3E}">
        <p14:creationId xmlns:p14="http://schemas.microsoft.com/office/powerpoint/2010/main" val="2560269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D72AA70-329F-4D6F-8960-2BBE61AB374D}"/>
              </a:ext>
            </a:extLst>
          </p:cNvPr>
          <p:cNvSpPr>
            <a:spLocks noGrp="1"/>
          </p:cNvSpPr>
          <p:nvPr>
            <p:ph type="dt" sz="half" idx="10"/>
          </p:nvPr>
        </p:nvSpPr>
        <p:spPr/>
        <p:txBody>
          <a:bodyPr/>
          <a:lstStyle/>
          <a:p>
            <a:fld id="{1E6DA75A-5105-48F0-A235-5C7371FD34B1}" type="datetime1">
              <a:rPr lang="en-US" smtClean="0"/>
              <a:t>8/5/2025</a:t>
            </a:fld>
            <a:endParaRPr lang="en-NL"/>
          </a:p>
        </p:txBody>
      </p:sp>
      <p:sp>
        <p:nvSpPr>
          <p:cNvPr id="4" name="Footer Placeholder 3">
            <a:extLst>
              <a:ext uri="{FF2B5EF4-FFF2-40B4-BE49-F238E27FC236}">
                <a16:creationId xmlns:a16="http://schemas.microsoft.com/office/drawing/2014/main" id="{05C742FF-786D-4999-BFBB-5520811615F1}"/>
              </a:ext>
            </a:extLst>
          </p:cNvPr>
          <p:cNvSpPr>
            <a:spLocks noGrp="1"/>
          </p:cNvSpPr>
          <p:nvPr>
            <p:ph type="ftr" sz="quarter" idx="11"/>
          </p:nvPr>
        </p:nvSpPr>
        <p:spPr/>
        <p:txBody>
          <a:bodyPr/>
          <a:lstStyle/>
          <a:p>
            <a:endParaRPr lang="en-NL"/>
          </a:p>
        </p:txBody>
      </p:sp>
      <p:graphicFrame>
        <p:nvGraphicFramePr>
          <p:cNvPr id="9" name="Table 9">
            <a:extLst>
              <a:ext uri="{FF2B5EF4-FFF2-40B4-BE49-F238E27FC236}">
                <a16:creationId xmlns:a16="http://schemas.microsoft.com/office/drawing/2014/main" id="{5783ED8A-22FD-4CD0-A43D-3A996AC09B85}"/>
              </a:ext>
            </a:extLst>
          </p:cNvPr>
          <p:cNvGraphicFramePr>
            <a:graphicFrameLocks noGrp="1"/>
          </p:cNvGraphicFramePr>
          <p:nvPr userDrawn="1">
            <p:extLst>
              <p:ext uri="{D42A27DB-BD31-4B8C-83A1-F6EECF244321}">
                <p14:modId xmlns:p14="http://schemas.microsoft.com/office/powerpoint/2010/main" val="458197117"/>
              </p:ext>
            </p:extLst>
          </p:nvPr>
        </p:nvGraphicFramePr>
        <p:xfrm>
          <a:off x="197303" y="862013"/>
          <a:ext cx="11663772" cy="45719"/>
        </p:xfrm>
        <a:graphic>
          <a:graphicData uri="http://schemas.openxmlformats.org/drawingml/2006/table">
            <a:tbl>
              <a:tblPr>
                <a:tableStyleId>{5C22544A-7EE6-4342-B048-85BDC9FD1C3A}</a:tableStyleId>
              </a:tblPr>
              <a:tblGrid>
                <a:gridCol w="3887924">
                  <a:extLst>
                    <a:ext uri="{9D8B030D-6E8A-4147-A177-3AD203B41FA5}">
                      <a16:colId xmlns:a16="http://schemas.microsoft.com/office/drawing/2014/main" val="2172721209"/>
                    </a:ext>
                  </a:extLst>
                </a:gridCol>
                <a:gridCol w="3887924">
                  <a:extLst>
                    <a:ext uri="{9D8B030D-6E8A-4147-A177-3AD203B41FA5}">
                      <a16:colId xmlns:a16="http://schemas.microsoft.com/office/drawing/2014/main" val="2691351896"/>
                    </a:ext>
                  </a:extLst>
                </a:gridCol>
                <a:gridCol w="3887924">
                  <a:extLst>
                    <a:ext uri="{9D8B030D-6E8A-4147-A177-3AD203B41FA5}">
                      <a16:colId xmlns:a16="http://schemas.microsoft.com/office/drawing/2014/main" val="4109188576"/>
                    </a:ext>
                  </a:extLst>
                </a:gridCol>
              </a:tblGrid>
              <a:tr h="45719">
                <a:tc>
                  <a:txBody>
                    <a:bodyPr/>
                    <a:lstStyle/>
                    <a:p>
                      <a:endParaRPr lang="nl-NL" sz="100"/>
                    </a:p>
                  </a:txBody>
                  <a:tcPr marL="0" marR="0" marT="0" marB="0">
                    <a:lnL w="12700" cmpd="sng">
                      <a:noFill/>
                    </a:lnL>
                    <a:lnR w="762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AEEF"/>
                    </a:solidFill>
                  </a:tcPr>
                </a:tc>
                <a:tc>
                  <a:txBody>
                    <a:bodyPr/>
                    <a:lstStyle/>
                    <a:p>
                      <a:endParaRPr lang="nl-NL" sz="100"/>
                    </a:p>
                  </a:txBody>
                  <a:tcPr marL="0" marR="0" marT="0" marB="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AEEF"/>
                    </a:solidFill>
                  </a:tcPr>
                </a:tc>
                <a:tc>
                  <a:txBody>
                    <a:bodyPr/>
                    <a:lstStyle/>
                    <a:p>
                      <a:endParaRPr lang="nl-NL" sz="100"/>
                    </a:p>
                  </a:txBody>
                  <a:tcPr marL="0" marR="0" marT="0" marB="0">
                    <a:lnL w="762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AEEF"/>
                    </a:solidFill>
                  </a:tcPr>
                </a:tc>
                <a:extLst>
                  <a:ext uri="{0D108BD9-81ED-4DB2-BD59-A6C34878D82A}">
                    <a16:rowId xmlns:a16="http://schemas.microsoft.com/office/drawing/2014/main" val="2350688513"/>
                  </a:ext>
                </a:extLst>
              </a:tr>
            </a:tbl>
          </a:graphicData>
        </a:graphic>
      </p:graphicFrame>
      <p:pic>
        <p:nvPicPr>
          <p:cNvPr id="10" name="Picture 9" descr="Text&#10;&#10;Description automatically generated">
            <a:extLst>
              <a:ext uri="{FF2B5EF4-FFF2-40B4-BE49-F238E27FC236}">
                <a16:creationId xmlns:a16="http://schemas.microsoft.com/office/drawing/2014/main" id="{6810C00F-D8ED-4370-93FF-0FFC487CAB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7303" y="101600"/>
            <a:ext cx="3341370" cy="727710"/>
          </a:xfrm>
          <a:prstGeom prst="rect">
            <a:avLst/>
          </a:prstGeom>
        </p:spPr>
      </p:pic>
      <p:sp>
        <p:nvSpPr>
          <p:cNvPr id="11" name="Slide Number Placeholder 5">
            <a:extLst>
              <a:ext uri="{FF2B5EF4-FFF2-40B4-BE49-F238E27FC236}">
                <a16:creationId xmlns:a16="http://schemas.microsoft.com/office/drawing/2014/main" id="{F8DE49B9-9130-42A0-AD9A-F3B8534AD43C}"/>
              </a:ext>
            </a:extLst>
          </p:cNvPr>
          <p:cNvSpPr>
            <a:spLocks noGrp="1"/>
          </p:cNvSpPr>
          <p:nvPr>
            <p:ph type="sldNum" sz="quarter" idx="12"/>
          </p:nvPr>
        </p:nvSpPr>
        <p:spPr>
          <a:xfrm>
            <a:off x="9448800" y="6356349"/>
            <a:ext cx="2412275" cy="365125"/>
          </a:xfrm>
        </p:spPr>
        <p:txBody>
          <a:bodyPr/>
          <a:lstStyle/>
          <a:p>
            <a:fld id="{176DD4EC-FA55-45CE-8BB9-EF8129236C33}" type="slidenum">
              <a:rPr lang="en-NL" smtClean="0"/>
              <a:t>‹#›</a:t>
            </a:fld>
            <a:endParaRPr lang="en-NL"/>
          </a:p>
        </p:txBody>
      </p:sp>
      <p:sp>
        <p:nvSpPr>
          <p:cNvPr id="2" name="Title 1">
            <a:extLst>
              <a:ext uri="{FF2B5EF4-FFF2-40B4-BE49-F238E27FC236}">
                <a16:creationId xmlns:a16="http://schemas.microsoft.com/office/drawing/2014/main" id="{E660D08E-C608-8A3B-C22D-75AC575F4912}"/>
              </a:ext>
            </a:extLst>
          </p:cNvPr>
          <p:cNvSpPr>
            <a:spLocks noGrp="1"/>
          </p:cNvSpPr>
          <p:nvPr>
            <p:ph type="title" hasCustomPrompt="1"/>
          </p:nvPr>
        </p:nvSpPr>
        <p:spPr>
          <a:xfrm>
            <a:off x="3648075" y="0"/>
            <a:ext cx="8212999" cy="907732"/>
          </a:xfrm>
        </p:spPr>
        <p:txBody>
          <a:bodyPr anchor="ctr"/>
          <a:lstStyle>
            <a:lvl1pPr>
              <a:defRPr>
                <a:latin typeface="+mn-lt"/>
              </a:defRPr>
            </a:lvl1pPr>
          </a:lstStyle>
          <a:p>
            <a:r>
              <a:rPr lang="en-US"/>
              <a:t>Title</a:t>
            </a:r>
            <a:endParaRPr lang="en-NL"/>
          </a:p>
        </p:txBody>
      </p:sp>
    </p:spTree>
    <p:extLst>
      <p:ext uri="{BB962C8B-B14F-4D97-AF65-F5344CB8AC3E}">
        <p14:creationId xmlns:p14="http://schemas.microsoft.com/office/powerpoint/2010/main" val="114469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
    <p:spTree>
      <p:nvGrpSpPr>
        <p:cNvPr id="1" name=""/>
        <p:cNvGrpSpPr/>
        <p:nvPr/>
      </p:nvGrpSpPr>
      <p:grpSpPr>
        <a:xfrm>
          <a:off x="0" y="0"/>
          <a:ext cx="0" cy="0"/>
          <a:chOff x="0" y="0"/>
          <a:chExt cx="0" cy="0"/>
        </a:xfrm>
      </p:grpSpPr>
      <p:pic>
        <p:nvPicPr>
          <p:cNvPr id="6" name="Picture 5" descr="A picture containing nature&#10;&#10;Description automatically generated">
            <a:extLst>
              <a:ext uri="{FF2B5EF4-FFF2-40B4-BE49-F238E27FC236}">
                <a16:creationId xmlns:a16="http://schemas.microsoft.com/office/drawing/2014/main" id="{29485F9B-D5D4-D140-3452-7908CFD85D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207664" cy="6858000"/>
          </a:xfrm>
          <a:prstGeom prst="rect">
            <a:avLst/>
          </a:prstGeom>
        </p:spPr>
      </p:pic>
      <p:sp>
        <p:nvSpPr>
          <p:cNvPr id="3" name="Text Placeholder 2">
            <a:extLst>
              <a:ext uri="{FF2B5EF4-FFF2-40B4-BE49-F238E27FC236}">
                <a16:creationId xmlns:a16="http://schemas.microsoft.com/office/drawing/2014/main" id="{D0F562C2-508A-4F9C-8918-C9FBC1240A7C}"/>
              </a:ext>
            </a:extLst>
          </p:cNvPr>
          <p:cNvSpPr>
            <a:spLocks noGrp="1"/>
          </p:cNvSpPr>
          <p:nvPr>
            <p:ph type="body" idx="1" hasCustomPrompt="1"/>
          </p:nvPr>
        </p:nvSpPr>
        <p:spPr>
          <a:xfrm>
            <a:off x="6365081" y="2811763"/>
            <a:ext cx="3515757" cy="946389"/>
          </a:xfrm>
        </p:spPr>
        <p:txBody>
          <a:bodyPr/>
          <a:lstStyle>
            <a:lvl1pPr marL="0" indent="0" algn="ctr">
              <a:buNone/>
              <a:defRPr sz="2400" b="1">
                <a:solidFill>
                  <a:schemeClr val="bg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TITLE</a:t>
            </a:r>
          </a:p>
          <a:p>
            <a:pPr lvl="0"/>
            <a:r>
              <a:rPr lang="en-US"/>
              <a:t>SUBTITLE</a:t>
            </a:r>
          </a:p>
        </p:txBody>
      </p:sp>
      <p:sp>
        <p:nvSpPr>
          <p:cNvPr id="7" name="Text Placeholder 2">
            <a:extLst>
              <a:ext uri="{FF2B5EF4-FFF2-40B4-BE49-F238E27FC236}">
                <a16:creationId xmlns:a16="http://schemas.microsoft.com/office/drawing/2014/main" id="{76E11FBC-163D-7042-1719-835D9327C631}"/>
              </a:ext>
            </a:extLst>
          </p:cNvPr>
          <p:cNvSpPr>
            <a:spLocks noGrp="1"/>
          </p:cNvSpPr>
          <p:nvPr>
            <p:ph type="body" idx="11" hasCustomPrompt="1"/>
          </p:nvPr>
        </p:nvSpPr>
        <p:spPr>
          <a:xfrm>
            <a:off x="9908381" y="6049454"/>
            <a:ext cx="2067241" cy="345415"/>
          </a:xfrm>
        </p:spPr>
        <p:txBody>
          <a:bodyPr>
            <a:normAutofit/>
          </a:bodyPr>
          <a:lstStyle>
            <a:lvl1pPr marL="0" indent="0" algn="ctr">
              <a:buNone/>
              <a:defRPr sz="1600" b="1">
                <a:solidFill>
                  <a:schemeClr val="bg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Version, Date</a:t>
            </a:r>
          </a:p>
        </p:txBody>
      </p:sp>
    </p:spTree>
    <p:extLst>
      <p:ext uri="{BB962C8B-B14F-4D97-AF65-F5344CB8AC3E}">
        <p14:creationId xmlns:p14="http://schemas.microsoft.com/office/powerpoint/2010/main" val="143174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B793C-7DCF-4BE3-A766-DCA7E9D5FC06}"/>
              </a:ext>
            </a:extLst>
          </p:cNvPr>
          <p:cNvSpPr>
            <a:spLocks noGrp="1"/>
          </p:cNvSpPr>
          <p:nvPr>
            <p:ph type="title" hasCustomPrompt="1"/>
          </p:nvPr>
        </p:nvSpPr>
        <p:spPr>
          <a:xfrm>
            <a:off x="3648075" y="270294"/>
            <a:ext cx="8212999" cy="383190"/>
          </a:xfrm>
        </p:spPr>
        <p:txBody>
          <a:bodyPr anchor="b"/>
          <a:lstStyle>
            <a:lvl1pPr>
              <a:defRPr>
                <a:latin typeface="+mn-lt"/>
              </a:defRPr>
            </a:lvl1pPr>
          </a:lstStyle>
          <a:p>
            <a:r>
              <a:rPr lang="en-US"/>
              <a:t>Title</a:t>
            </a:r>
            <a:endParaRPr lang="en-NL"/>
          </a:p>
        </p:txBody>
      </p:sp>
      <p:sp>
        <p:nvSpPr>
          <p:cNvPr id="3" name="Content Placeholder 2">
            <a:extLst>
              <a:ext uri="{FF2B5EF4-FFF2-40B4-BE49-F238E27FC236}">
                <a16:creationId xmlns:a16="http://schemas.microsoft.com/office/drawing/2014/main" id="{561A3268-5D77-46AE-B3EA-96ED9FAF4779}"/>
              </a:ext>
            </a:extLst>
          </p:cNvPr>
          <p:cNvSpPr>
            <a:spLocks noGrp="1"/>
          </p:cNvSpPr>
          <p:nvPr>
            <p:ph idx="1"/>
          </p:nvPr>
        </p:nvSpPr>
        <p:spPr>
          <a:xfrm>
            <a:off x="397042" y="1097555"/>
            <a:ext cx="11464032" cy="507940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9014F1E3-0FDD-447D-93A1-BCBC45EAD681}"/>
              </a:ext>
            </a:extLst>
          </p:cNvPr>
          <p:cNvSpPr>
            <a:spLocks noGrp="1"/>
          </p:cNvSpPr>
          <p:nvPr>
            <p:ph type="dt" sz="half" idx="10"/>
          </p:nvPr>
        </p:nvSpPr>
        <p:spPr/>
        <p:txBody>
          <a:bodyPr/>
          <a:lstStyle>
            <a:lvl1pPr>
              <a:defRPr>
                <a:latin typeface="+mn-lt"/>
              </a:defRPr>
            </a:lvl1pPr>
          </a:lstStyle>
          <a:p>
            <a:fld id="{E4C1A9F3-D280-4237-B109-A022106B7C00}" type="datetime1">
              <a:rPr lang="en-US" smtClean="0"/>
              <a:pPr/>
              <a:t>8/5/2025</a:t>
            </a:fld>
            <a:endParaRPr lang="en-NL"/>
          </a:p>
        </p:txBody>
      </p:sp>
      <p:sp>
        <p:nvSpPr>
          <p:cNvPr id="5" name="Footer Placeholder 4">
            <a:extLst>
              <a:ext uri="{FF2B5EF4-FFF2-40B4-BE49-F238E27FC236}">
                <a16:creationId xmlns:a16="http://schemas.microsoft.com/office/drawing/2014/main" id="{712FDFAD-8FC4-4CBF-B0CD-64B768D2640E}"/>
              </a:ext>
            </a:extLst>
          </p:cNvPr>
          <p:cNvSpPr>
            <a:spLocks noGrp="1"/>
          </p:cNvSpPr>
          <p:nvPr>
            <p:ph type="ftr" sz="quarter" idx="11"/>
          </p:nvPr>
        </p:nvSpPr>
        <p:spPr/>
        <p:txBody>
          <a:bodyPr/>
          <a:lstStyle>
            <a:lvl1pPr>
              <a:defRPr>
                <a:latin typeface="+mn-lt"/>
              </a:defRPr>
            </a:lvl1pPr>
          </a:lstStyle>
          <a:p>
            <a:endParaRPr lang="en-NL"/>
          </a:p>
        </p:txBody>
      </p:sp>
      <p:sp>
        <p:nvSpPr>
          <p:cNvPr id="6" name="Slide Number Placeholder 5">
            <a:extLst>
              <a:ext uri="{FF2B5EF4-FFF2-40B4-BE49-F238E27FC236}">
                <a16:creationId xmlns:a16="http://schemas.microsoft.com/office/drawing/2014/main" id="{4449C05F-1FB0-4C73-84B9-65E3C218F0DE}"/>
              </a:ext>
            </a:extLst>
          </p:cNvPr>
          <p:cNvSpPr>
            <a:spLocks noGrp="1"/>
          </p:cNvSpPr>
          <p:nvPr>
            <p:ph type="sldNum" sz="quarter" idx="12"/>
          </p:nvPr>
        </p:nvSpPr>
        <p:spPr>
          <a:xfrm>
            <a:off x="9448800" y="6356349"/>
            <a:ext cx="2412275" cy="365125"/>
          </a:xfrm>
        </p:spPr>
        <p:txBody>
          <a:bodyPr/>
          <a:lstStyle>
            <a:lvl1pPr>
              <a:defRPr>
                <a:latin typeface="+mn-lt"/>
              </a:defRPr>
            </a:lvl1pPr>
          </a:lstStyle>
          <a:p>
            <a:fld id="{176DD4EC-FA55-45CE-8BB9-EF8129236C33}" type="slidenum">
              <a:rPr lang="en-NL" smtClean="0"/>
              <a:pPr/>
              <a:t>‹#›</a:t>
            </a:fld>
            <a:endParaRPr lang="en-NL"/>
          </a:p>
        </p:txBody>
      </p:sp>
      <p:graphicFrame>
        <p:nvGraphicFramePr>
          <p:cNvPr id="10" name="Table 9">
            <a:extLst>
              <a:ext uri="{FF2B5EF4-FFF2-40B4-BE49-F238E27FC236}">
                <a16:creationId xmlns:a16="http://schemas.microsoft.com/office/drawing/2014/main" id="{E8C649E9-7895-4E52-ACB7-BF947F90F6F0}"/>
              </a:ext>
            </a:extLst>
          </p:cNvPr>
          <p:cNvGraphicFramePr>
            <a:graphicFrameLocks noGrp="1"/>
          </p:cNvGraphicFramePr>
          <p:nvPr userDrawn="1">
            <p:extLst>
              <p:ext uri="{D42A27DB-BD31-4B8C-83A1-F6EECF244321}">
                <p14:modId xmlns:p14="http://schemas.microsoft.com/office/powerpoint/2010/main" val="1584993404"/>
              </p:ext>
            </p:extLst>
          </p:nvPr>
        </p:nvGraphicFramePr>
        <p:xfrm>
          <a:off x="197303" y="862013"/>
          <a:ext cx="11663772" cy="45719"/>
        </p:xfrm>
        <a:graphic>
          <a:graphicData uri="http://schemas.openxmlformats.org/drawingml/2006/table">
            <a:tbl>
              <a:tblPr>
                <a:tableStyleId>{5C22544A-7EE6-4342-B048-85BDC9FD1C3A}</a:tableStyleId>
              </a:tblPr>
              <a:tblGrid>
                <a:gridCol w="3887924">
                  <a:extLst>
                    <a:ext uri="{9D8B030D-6E8A-4147-A177-3AD203B41FA5}">
                      <a16:colId xmlns:a16="http://schemas.microsoft.com/office/drawing/2014/main" val="2172721209"/>
                    </a:ext>
                  </a:extLst>
                </a:gridCol>
                <a:gridCol w="3887924">
                  <a:extLst>
                    <a:ext uri="{9D8B030D-6E8A-4147-A177-3AD203B41FA5}">
                      <a16:colId xmlns:a16="http://schemas.microsoft.com/office/drawing/2014/main" val="2691351896"/>
                    </a:ext>
                  </a:extLst>
                </a:gridCol>
                <a:gridCol w="3887924">
                  <a:extLst>
                    <a:ext uri="{9D8B030D-6E8A-4147-A177-3AD203B41FA5}">
                      <a16:colId xmlns:a16="http://schemas.microsoft.com/office/drawing/2014/main" val="4109188576"/>
                    </a:ext>
                  </a:extLst>
                </a:gridCol>
              </a:tblGrid>
              <a:tr h="45719">
                <a:tc>
                  <a:txBody>
                    <a:bodyPr/>
                    <a:lstStyle/>
                    <a:p>
                      <a:endParaRPr lang="nl-NL" sz="100"/>
                    </a:p>
                  </a:txBody>
                  <a:tcPr marL="0" marR="0" marT="0" marB="0">
                    <a:lnL w="12700" cmpd="sng">
                      <a:noFill/>
                    </a:lnL>
                    <a:lnR w="762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AEEF"/>
                    </a:solidFill>
                  </a:tcPr>
                </a:tc>
                <a:tc>
                  <a:txBody>
                    <a:bodyPr/>
                    <a:lstStyle/>
                    <a:p>
                      <a:endParaRPr lang="nl-NL" sz="100"/>
                    </a:p>
                  </a:txBody>
                  <a:tcPr marL="0" marR="0" marT="0" marB="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AEEF"/>
                    </a:solidFill>
                  </a:tcPr>
                </a:tc>
                <a:tc>
                  <a:txBody>
                    <a:bodyPr/>
                    <a:lstStyle/>
                    <a:p>
                      <a:endParaRPr lang="nl-NL" sz="100"/>
                    </a:p>
                  </a:txBody>
                  <a:tcPr marL="0" marR="0" marT="0" marB="0">
                    <a:lnL w="762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AEEF"/>
                    </a:solidFill>
                  </a:tcPr>
                </a:tc>
                <a:extLst>
                  <a:ext uri="{0D108BD9-81ED-4DB2-BD59-A6C34878D82A}">
                    <a16:rowId xmlns:a16="http://schemas.microsoft.com/office/drawing/2014/main" val="2350688513"/>
                  </a:ext>
                </a:extLst>
              </a:tr>
            </a:tbl>
          </a:graphicData>
        </a:graphic>
      </p:graphicFrame>
      <p:pic>
        <p:nvPicPr>
          <p:cNvPr id="12" name="Picture 11" descr="Text&#10;&#10;Description automatically generated">
            <a:extLst>
              <a:ext uri="{FF2B5EF4-FFF2-40B4-BE49-F238E27FC236}">
                <a16:creationId xmlns:a16="http://schemas.microsoft.com/office/drawing/2014/main" id="{6F5EB9E0-39A3-4085-80B3-13ACC35711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7303" y="101600"/>
            <a:ext cx="3341370" cy="727710"/>
          </a:xfrm>
          <a:prstGeom prst="rect">
            <a:avLst/>
          </a:prstGeom>
        </p:spPr>
      </p:pic>
    </p:spTree>
    <p:extLst>
      <p:ext uri="{BB962C8B-B14F-4D97-AF65-F5344CB8AC3E}">
        <p14:creationId xmlns:p14="http://schemas.microsoft.com/office/powerpoint/2010/main" val="75817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468DD51-12F9-4883-A740-3DBD95AC0915}"/>
              </a:ext>
            </a:extLst>
          </p:cNvPr>
          <p:cNvSpPr>
            <a:spLocks noGrp="1"/>
          </p:cNvSpPr>
          <p:nvPr>
            <p:ph sz="half" idx="1"/>
          </p:nvPr>
        </p:nvSpPr>
        <p:spPr>
          <a:xfrm>
            <a:off x="397042" y="1119356"/>
            <a:ext cx="5622758" cy="50576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Content Placeholder 3">
            <a:extLst>
              <a:ext uri="{FF2B5EF4-FFF2-40B4-BE49-F238E27FC236}">
                <a16:creationId xmlns:a16="http://schemas.microsoft.com/office/drawing/2014/main" id="{C456CFF8-81BA-451B-B5B9-CDB3AFC5CDED}"/>
              </a:ext>
            </a:extLst>
          </p:cNvPr>
          <p:cNvSpPr>
            <a:spLocks noGrp="1"/>
          </p:cNvSpPr>
          <p:nvPr>
            <p:ph sz="half" idx="2"/>
          </p:nvPr>
        </p:nvSpPr>
        <p:spPr>
          <a:xfrm>
            <a:off x="6172199" y="1119356"/>
            <a:ext cx="5622757" cy="50576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5" name="Date Placeholder 4">
            <a:extLst>
              <a:ext uri="{FF2B5EF4-FFF2-40B4-BE49-F238E27FC236}">
                <a16:creationId xmlns:a16="http://schemas.microsoft.com/office/drawing/2014/main" id="{B52413D8-D263-4678-A3E7-DFB19281BA01}"/>
              </a:ext>
            </a:extLst>
          </p:cNvPr>
          <p:cNvSpPr>
            <a:spLocks noGrp="1"/>
          </p:cNvSpPr>
          <p:nvPr>
            <p:ph type="dt" sz="half" idx="10"/>
          </p:nvPr>
        </p:nvSpPr>
        <p:spPr/>
        <p:txBody>
          <a:bodyPr/>
          <a:lstStyle/>
          <a:p>
            <a:fld id="{E773FEE6-DFF6-4E7E-91AE-D35464FD6B85}" type="datetime1">
              <a:rPr lang="en-US" smtClean="0"/>
              <a:t>8/5/2025</a:t>
            </a:fld>
            <a:endParaRPr lang="en-NL"/>
          </a:p>
        </p:txBody>
      </p:sp>
      <p:sp>
        <p:nvSpPr>
          <p:cNvPr id="6" name="Footer Placeholder 5">
            <a:extLst>
              <a:ext uri="{FF2B5EF4-FFF2-40B4-BE49-F238E27FC236}">
                <a16:creationId xmlns:a16="http://schemas.microsoft.com/office/drawing/2014/main" id="{6DF02580-AC75-4D3B-88A4-CFC0B8A51EF1}"/>
              </a:ext>
            </a:extLst>
          </p:cNvPr>
          <p:cNvSpPr>
            <a:spLocks noGrp="1"/>
          </p:cNvSpPr>
          <p:nvPr>
            <p:ph type="ftr" sz="quarter" idx="11"/>
          </p:nvPr>
        </p:nvSpPr>
        <p:spPr/>
        <p:txBody>
          <a:bodyPr/>
          <a:lstStyle/>
          <a:p>
            <a:endParaRPr lang="en-NL"/>
          </a:p>
        </p:txBody>
      </p:sp>
      <p:graphicFrame>
        <p:nvGraphicFramePr>
          <p:cNvPr id="11" name="Table 9">
            <a:extLst>
              <a:ext uri="{FF2B5EF4-FFF2-40B4-BE49-F238E27FC236}">
                <a16:creationId xmlns:a16="http://schemas.microsoft.com/office/drawing/2014/main" id="{E8589E5A-760B-4123-B3D5-8192F4298DF2}"/>
              </a:ext>
            </a:extLst>
          </p:cNvPr>
          <p:cNvGraphicFramePr>
            <a:graphicFrameLocks noGrp="1"/>
          </p:cNvGraphicFramePr>
          <p:nvPr userDrawn="1">
            <p:extLst>
              <p:ext uri="{D42A27DB-BD31-4B8C-83A1-F6EECF244321}">
                <p14:modId xmlns:p14="http://schemas.microsoft.com/office/powerpoint/2010/main" val="2958221848"/>
              </p:ext>
            </p:extLst>
          </p:nvPr>
        </p:nvGraphicFramePr>
        <p:xfrm>
          <a:off x="197303" y="862013"/>
          <a:ext cx="11663772" cy="45719"/>
        </p:xfrm>
        <a:graphic>
          <a:graphicData uri="http://schemas.openxmlformats.org/drawingml/2006/table">
            <a:tbl>
              <a:tblPr>
                <a:tableStyleId>{5C22544A-7EE6-4342-B048-85BDC9FD1C3A}</a:tableStyleId>
              </a:tblPr>
              <a:tblGrid>
                <a:gridCol w="3887924">
                  <a:extLst>
                    <a:ext uri="{9D8B030D-6E8A-4147-A177-3AD203B41FA5}">
                      <a16:colId xmlns:a16="http://schemas.microsoft.com/office/drawing/2014/main" val="2172721209"/>
                    </a:ext>
                  </a:extLst>
                </a:gridCol>
                <a:gridCol w="3887924">
                  <a:extLst>
                    <a:ext uri="{9D8B030D-6E8A-4147-A177-3AD203B41FA5}">
                      <a16:colId xmlns:a16="http://schemas.microsoft.com/office/drawing/2014/main" val="2691351896"/>
                    </a:ext>
                  </a:extLst>
                </a:gridCol>
                <a:gridCol w="3887924">
                  <a:extLst>
                    <a:ext uri="{9D8B030D-6E8A-4147-A177-3AD203B41FA5}">
                      <a16:colId xmlns:a16="http://schemas.microsoft.com/office/drawing/2014/main" val="4109188576"/>
                    </a:ext>
                  </a:extLst>
                </a:gridCol>
              </a:tblGrid>
              <a:tr h="45719">
                <a:tc>
                  <a:txBody>
                    <a:bodyPr/>
                    <a:lstStyle/>
                    <a:p>
                      <a:endParaRPr lang="nl-NL" sz="100"/>
                    </a:p>
                  </a:txBody>
                  <a:tcPr marL="0" marR="0" marT="0" marB="0">
                    <a:lnL w="12700" cmpd="sng">
                      <a:noFill/>
                    </a:lnL>
                    <a:lnR w="762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AEEF"/>
                    </a:solidFill>
                  </a:tcPr>
                </a:tc>
                <a:tc>
                  <a:txBody>
                    <a:bodyPr/>
                    <a:lstStyle/>
                    <a:p>
                      <a:endParaRPr lang="nl-NL" sz="100"/>
                    </a:p>
                  </a:txBody>
                  <a:tcPr marL="0" marR="0" marT="0" marB="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AEEF"/>
                    </a:solidFill>
                  </a:tcPr>
                </a:tc>
                <a:tc>
                  <a:txBody>
                    <a:bodyPr/>
                    <a:lstStyle/>
                    <a:p>
                      <a:endParaRPr lang="nl-NL" sz="100"/>
                    </a:p>
                  </a:txBody>
                  <a:tcPr marL="0" marR="0" marT="0" marB="0">
                    <a:lnL w="762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AEEF"/>
                    </a:solidFill>
                  </a:tcPr>
                </a:tc>
                <a:extLst>
                  <a:ext uri="{0D108BD9-81ED-4DB2-BD59-A6C34878D82A}">
                    <a16:rowId xmlns:a16="http://schemas.microsoft.com/office/drawing/2014/main" val="2350688513"/>
                  </a:ext>
                </a:extLst>
              </a:tr>
            </a:tbl>
          </a:graphicData>
        </a:graphic>
      </p:graphicFrame>
      <p:pic>
        <p:nvPicPr>
          <p:cNvPr id="12" name="Picture 11" descr="Text&#10;&#10;Description automatically generated">
            <a:extLst>
              <a:ext uri="{FF2B5EF4-FFF2-40B4-BE49-F238E27FC236}">
                <a16:creationId xmlns:a16="http://schemas.microsoft.com/office/drawing/2014/main" id="{7D5D79DA-F9A5-4752-BEA0-368C28FD2F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7303" y="101600"/>
            <a:ext cx="3341370" cy="727710"/>
          </a:xfrm>
          <a:prstGeom prst="rect">
            <a:avLst/>
          </a:prstGeom>
        </p:spPr>
      </p:pic>
      <p:sp>
        <p:nvSpPr>
          <p:cNvPr id="13" name="Slide Number Placeholder 5">
            <a:extLst>
              <a:ext uri="{FF2B5EF4-FFF2-40B4-BE49-F238E27FC236}">
                <a16:creationId xmlns:a16="http://schemas.microsoft.com/office/drawing/2014/main" id="{82E5A99C-4873-4998-A648-DF54294759FB}"/>
              </a:ext>
            </a:extLst>
          </p:cNvPr>
          <p:cNvSpPr>
            <a:spLocks noGrp="1"/>
          </p:cNvSpPr>
          <p:nvPr>
            <p:ph type="sldNum" sz="quarter" idx="12"/>
          </p:nvPr>
        </p:nvSpPr>
        <p:spPr>
          <a:xfrm>
            <a:off x="9448800" y="6356349"/>
            <a:ext cx="2412275" cy="365125"/>
          </a:xfrm>
        </p:spPr>
        <p:txBody>
          <a:bodyPr/>
          <a:lstStyle/>
          <a:p>
            <a:fld id="{176DD4EC-FA55-45CE-8BB9-EF8129236C33}" type="slidenum">
              <a:rPr lang="en-NL" smtClean="0"/>
              <a:t>‹#›</a:t>
            </a:fld>
            <a:endParaRPr lang="en-NL"/>
          </a:p>
        </p:txBody>
      </p:sp>
      <p:sp>
        <p:nvSpPr>
          <p:cNvPr id="14" name="Title 1">
            <a:extLst>
              <a:ext uri="{FF2B5EF4-FFF2-40B4-BE49-F238E27FC236}">
                <a16:creationId xmlns:a16="http://schemas.microsoft.com/office/drawing/2014/main" id="{DBCB0624-735D-471E-A063-661CBA25A3D6}"/>
              </a:ext>
            </a:extLst>
          </p:cNvPr>
          <p:cNvSpPr>
            <a:spLocks noGrp="1"/>
          </p:cNvSpPr>
          <p:nvPr>
            <p:ph type="title" hasCustomPrompt="1"/>
          </p:nvPr>
        </p:nvSpPr>
        <p:spPr>
          <a:xfrm>
            <a:off x="3648075" y="270294"/>
            <a:ext cx="8204619" cy="394692"/>
          </a:xfrm>
        </p:spPr>
        <p:txBody>
          <a:bodyPr anchor="b"/>
          <a:lstStyle>
            <a:lvl1pPr>
              <a:defRPr>
                <a:latin typeface="+mn-lt"/>
              </a:defRPr>
            </a:lvl1pPr>
          </a:lstStyle>
          <a:p>
            <a:r>
              <a:rPr lang="en-US"/>
              <a:t>Title</a:t>
            </a:r>
            <a:endParaRPr lang="en-NL"/>
          </a:p>
        </p:txBody>
      </p:sp>
    </p:spTree>
    <p:extLst>
      <p:ext uri="{BB962C8B-B14F-4D97-AF65-F5344CB8AC3E}">
        <p14:creationId xmlns:p14="http://schemas.microsoft.com/office/powerpoint/2010/main" val="3725313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42225BE-9AC8-4575-94D5-0568C30A459E}"/>
              </a:ext>
            </a:extLst>
          </p:cNvPr>
          <p:cNvSpPr>
            <a:spLocks noGrp="1"/>
          </p:cNvSpPr>
          <p:nvPr>
            <p:ph type="body" idx="1"/>
          </p:nvPr>
        </p:nvSpPr>
        <p:spPr>
          <a:xfrm>
            <a:off x="308700" y="1091624"/>
            <a:ext cx="568887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E473F99-B294-403C-9171-7F78A592B1B8}"/>
              </a:ext>
            </a:extLst>
          </p:cNvPr>
          <p:cNvSpPr>
            <a:spLocks noGrp="1"/>
          </p:cNvSpPr>
          <p:nvPr>
            <p:ph sz="half" idx="2"/>
          </p:nvPr>
        </p:nvSpPr>
        <p:spPr>
          <a:xfrm>
            <a:off x="308700" y="1915535"/>
            <a:ext cx="5688875" cy="4155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5" name="Text Placeholder 4">
            <a:extLst>
              <a:ext uri="{FF2B5EF4-FFF2-40B4-BE49-F238E27FC236}">
                <a16:creationId xmlns:a16="http://schemas.microsoft.com/office/drawing/2014/main" id="{939DAFDC-9928-4B34-94B8-19EA470AE383}"/>
              </a:ext>
            </a:extLst>
          </p:cNvPr>
          <p:cNvSpPr>
            <a:spLocks noGrp="1"/>
          </p:cNvSpPr>
          <p:nvPr>
            <p:ph type="body" sz="quarter" idx="3"/>
          </p:nvPr>
        </p:nvSpPr>
        <p:spPr>
          <a:xfrm>
            <a:off x="6172200" y="1091624"/>
            <a:ext cx="5688874"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A1E56D-B807-4537-BE74-B622FCFC0678}"/>
              </a:ext>
            </a:extLst>
          </p:cNvPr>
          <p:cNvSpPr>
            <a:spLocks noGrp="1"/>
          </p:cNvSpPr>
          <p:nvPr>
            <p:ph sz="quarter" idx="4"/>
          </p:nvPr>
        </p:nvSpPr>
        <p:spPr>
          <a:xfrm>
            <a:off x="6172199" y="1915536"/>
            <a:ext cx="5688875" cy="41558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7" name="Date Placeholder 6">
            <a:extLst>
              <a:ext uri="{FF2B5EF4-FFF2-40B4-BE49-F238E27FC236}">
                <a16:creationId xmlns:a16="http://schemas.microsoft.com/office/drawing/2014/main" id="{A9324C11-2EAF-4723-885E-182DCD5DAE6F}"/>
              </a:ext>
            </a:extLst>
          </p:cNvPr>
          <p:cNvSpPr>
            <a:spLocks noGrp="1"/>
          </p:cNvSpPr>
          <p:nvPr>
            <p:ph type="dt" sz="half" idx="10"/>
          </p:nvPr>
        </p:nvSpPr>
        <p:spPr/>
        <p:txBody>
          <a:bodyPr/>
          <a:lstStyle/>
          <a:p>
            <a:fld id="{A82294BC-C5F5-432D-B8C7-087EB371B51F}" type="datetime1">
              <a:rPr lang="en-US" smtClean="0"/>
              <a:t>8/5/2025</a:t>
            </a:fld>
            <a:endParaRPr lang="en-NL"/>
          </a:p>
        </p:txBody>
      </p:sp>
      <p:sp>
        <p:nvSpPr>
          <p:cNvPr id="8" name="Footer Placeholder 7">
            <a:extLst>
              <a:ext uri="{FF2B5EF4-FFF2-40B4-BE49-F238E27FC236}">
                <a16:creationId xmlns:a16="http://schemas.microsoft.com/office/drawing/2014/main" id="{3E9F9249-80E7-4193-AFF2-3DCA2D725786}"/>
              </a:ext>
            </a:extLst>
          </p:cNvPr>
          <p:cNvSpPr>
            <a:spLocks noGrp="1"/>
          </p:cNvSpPr>
          <p:nvPr>
            <p:ph type="ftr" sz="quarter" idx="11"/>
          </p:nvPr>
        </p:nvSpPr>
        <p:spPr/>
        <p:txBody>
          <a:bodyPr/>
          <a:lstStyle/>
          <a:p>
            <a:endParaRPr lang="en-NL"/>
          </a:p>
        </p:txBody>
      </p:sp>
      <p:graphicFrame>
        <p:nvGraphicFramePr>
          <p:cNvPr id="12" name="Table 9">
            <a:extLst>
              <a:ext uri="{FF2B5EF4-FFF2-40B4-BE49-F238E27FC236}">
                <a16:creationId xmlns:a16="http://schemas.microsoft.com/office/drawing/2014/main" id="{B1749567-8366-4160-99F3-E6860CB230B7}"/>
              </a:ext>
            </a:extLst>
          </p:cNvPr>
          <p:cNvGraphicFramePr>
            <a:graphicFrameLocks noGrp="1"/>
          </p:cNvGraphicFramePr>
          <p:nvPr userDrawn="1">
            <p:extLst>
              <p:ext uri="{D42A27DB-BD31-4B8C-83A1-F6EECF244321}">
                <p14:modId xmlns:p14="http://schemas.microsoft.com/office/powerpoint/2010/main" val="1058730936"/>
              </p:ext>
            </p:extLst>
          </p:nvPr>
        </p:nvGraphicFramePr>
        <p:xfrm>
          <a:off x="197303" y="862013"/>
          <a:ext cx="11663772" cy="45719"/>
        </p:xfrm>
        <a:graphic>
          <a:graphicData uri="http://schemas.openxmlformats.org/drawingml/2006/table">
            <a:tbl>
              <a:tblPr>
                <a:tableStyleId>{5C22544A-7EE6-4342-B048-85BDC9FD1C3A}</a:tableStyleId>
              </a:tblPr>
              <a:tblGrid>
                <a:gridCol w="3887924">
                  <a:extLst>
                    <a:ext uri="{9D8B030D-6E8A-4147-A177-3AD203B41FA5}">
                      <a16:colId xmlns:a16="http://schemas.microsoft.com/office/drawing/2014/main" val="2172721209"/>
                    </a:ext>
                  </a:extLst>
                </a:gridCol>
                <a:gridCol w="3887924">
                  <a:extLst>
                    <a:ext uri="{9D8B030D-6E8A-4147-A177-3AD203B41FA5}">
                      <a16:colId xmlns:a16="http://schemas.microsoft.com/office/drawing/2014/main" val="2691351896"/>
                    </a:ext>
                  </a:extLst>
                </a:gridCol>
                <a:gridCol w="3887924">
                  <a:extLst>
                    <a:ext uri="{9D8B030D-6E8A-4147-A177-3AD203B41FA5}">
                      <a16:colId xmlns:a16="http://schemas.microsoft.com/office/drawing/2014/main" val="4109188576"/>
                    </a:ext>
                  </a:extLst>
                </a:gridCol>
              </a:tblGrid>
              <a:tr h="45719">
                <a:tc>
                  <a:txBody>
                    <a:bodyPr/>
                    <a:lstStyle/>
                    <a:p>
                      <a:endParaRPr lang="nl-NL" sz="100"/>
                    </a:p>
                  </a:txBody>
                  <a:tcPr marL="0" marR="0" marT="0" marB="0">
                    <a:lnL w="12700" cmpd="sng">
                      <a:noFill/>
                    </a:lnL>
                    <a:lnR w="762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AEEF"/>
                    </a:solidFill>
                  </a:tcPr>
                </a:tc>
                <a:tc>
                  <a:txBody>
                    <a:bodyPr/>
                    <a:lstStyle/>
                    <a:p>
                      <a:endParaRPr lang="nl-NL" sz="100"/>
                    </a:p>
                  </a:txBody>
                  <a:tcPr marL="0" marR="0" marT="0" marB="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AEEF"/>
                    </a:solidFill>
                  </a:tcPr>
                </a:tc>
                <a:tc>
                  <a:txBody>
                    <a:bodyPr/>
                    <a:lstStyle/>
                    <a:p>
                      <a:endParaRPr lang="nl-NL" sz="100"/>
                    </a:p>
                  </a:txBody>
                  <a:tcPr marL="0" marR="0" marT="0" marB="0">
                    <a:lnL w="762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AEEF"/>
                    </a:solidFill>
                  </a:tcPr>
                </a:tc>
                <a:extLst>
                  <a:ext uri="{0D108BD9-81ED-4DB2-BD59-A6C34878D82A}">
                    <a16:rowId xmlns:a16="http://schemas.microsoft.com/office/drawing/2014/main" val="2350688513"/>
                  </a:ext>
                </a:extLst>
              </a:tr>
            </a:tbl>
          </a:graphicData>
        </a:graphic>
      </p:graphicFrame>
      <p:pic>
        <p:nvPicPr>
          <p:cNvPr id="13" name="Picture 12" descr="Text&#10;&#10;Description automatically generated">
            <a:extLst>
              <a:ext uri="{FF2B5EF4-FFF2-40B4-BE49-F238E27FC236}">
                <a16:creationId xmlns:a16="http://schemas.microsoft.com/office/drawing/2014/main" id="{B4189CB5-AD7D-4888-A55E-135CFE64BB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7303" y="101600"/>
            <a:ext cx="3341370" cy="727710"/>
          </a:xfrm>
          <a:prstGeom prst="rect">
            <a:avLst/>
          </a:prstGeom>
        </p:spPr>
      </p:pic>
      <p:sp>
        <p:nvSpPr>
          <p:cNvPr id="14" name="Slide Number Placeholder 5">
            <a:extLst>
              <a:ext uri="{FF2B5EF4-FFF2-40B4-BE49-F238E27FC236}">
                <a16:creationId xmlns:a16="http://schemas.microsoft.com/office/drawing/2014/main" id="{B6998F36-0834-4BAF-B4C3-5281CB053C32}"/>
              </a:ext>
            </a:extLst>
          </p:cNvPr>
          <p:cNvSpPr>
            <a:spLocks noGrp="1"/>
          </p:cNvSpPr>
          <p:nvPr>
            <p:ph type="sldNum" sz="quarter" idx="12"/>
          </p:nvPr>
        </p:nvSpPr>
        <p:spPr>
          <a:xfrm>
            <a:off x="9448800" y="6356349"/>
            <a:ext cx="2412275" cy="365125"/>
          </a:xfrm>
        </p:spPr>
        <p:txBody>
          <a:bodyPr/>
          <a:lstStyle/>
          <a:p>
            <a:fld id="{176DD4EC-FA55-45CE-8BB9-EF8129236C33}" type="slidenum">
              <a:rPr lang="en-NL" smtClean="0"/>
              <a:t>‹#›</a:t>
            </a:fld>
            <a:endParaRPr lang="en-NL"/>
          </a:p>
        </p:txBody>
      </p:sp>
      <p:sp>
        <p:nvSpPr>
          <p:cNvPr id="15" name="Title 1">
            <a:extLst>
              <a:ext uri="{FF2B5EF4-FFF2-40B4-BE49-F238E27FC236}">
                <a16:creationId xmlns:a16="http://schemas.microsoft.com/office/drawing/2014/main" id="{B1EAE346-72DB-4E1E-8057-2858F29EEF85}"/>
              </a:ext>
            </a:extLst>
          </p:cNvPr>
          <p:cNvSpPr>
            <a:spLocks noGrp="1"/>
          </p:cNvSpPr>
          <p:nvPr>
            <p:ph type="title" hasCustomPrompt="1"/>
          </p:nvPr>
        </p:nvSpPr>
        <p:spPr>
          <a:xfrm>
            <a:off x="3659578" y="247291"/>
            <a:ext cx="8198868" cy="400443"/>
          </a:xfrm>
        </p:spPr>
        <p:txBody>
          <a:bodyPr anchor="b"/>
          <a:lstStyle>
            <a:lvl1pPr>
              <a:defRPr>
                <a:latin typeface="+mn-lt"/>
              </a:defRPr>
            </a:lvl1pPr>
          </a:lstStyle>
          <a:p>
            <a:r>
              <a:rPr lang="en-US"/>
              <a:t>Title</a:t>
            </a:r>
            <a:endParaRPr lang="en-NL"/>
          </a:p>
        </p:txBody>
      </p:sp>
    </p:spTree>
    <p:extLst>
      <p:ext uri="{BB962C8B-B14F-4D97-AF65-F5344CB8AC3E}">
        <p14:creationId xmlns:p14="http://schemas.microsoft.com/office/powerpoint/2010/main" val="2181673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3.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2F64B7-7A23-4B77-84FF-FD91DE1B71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L"/>
          </a:p>
        </p:txBody>
      </p:sp>
      <p:sp>
        <p:nvSpPr>
          <p:cNvPr id="3" name="Text Placeholder 2">
            <a:extLst>
              <a:ext uri="{FF2B5EF4-FFF2-40B4-BE49-F238E27FC236}">
                <a16:creationId xmlns:a16="http://schemas.microsoft.com/office/drawing/2014/main" id="{0D628A7E-9F43-491C-AADA-D59662ABE5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86A37308-5920-4A64-B60D-BD47EA27D6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525252"/>
                </a:solidFill>
                <a:latin typeface="+mn-lt"/>
              </a:defRPr>
            </a:lvl1pPr>
          </a:lstStyle>
          <a:p>
            <a:fld id="{3188EBA4-4817-47A5-BAFC-F28E427457F1}" type="datetime1">
              <a:rPr lang="en-US" smtClean="0"/>
              <a:pPr/>
              <a:t>8/5/2025</a:t>
            </a:fld>
            <a:endParaRPr lang="en-NL"/>
          </a:p>
        </p:txBody>
      </p:sp>
      <p:sp>
        <p:nvSpPr>
          <p:cNvPr id="5" name="Footer Placeholder 4">
            <a:extLst>
              <a:ext uri="{FF2B5EF4-FFF2-40B4-BE49-F238E27FC236}">
                <a16:creationId xmlns:a16="http://schemas.microsoft.com/office/drawing/2014/main" id="{FA14BF7A-B710-41CF-8049-9BAC3FE830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rgbClr val="525252"/>
                </a:solidFill>
                <a:latin typeface="+mn-lt"/>
              </a:defRPr>
            </a:lvl1pPr>
          </a:lstStyle>
          <a:p>
            <a:endParaRPr lang="en-NL"/>
          </a:p>
        </p:txBody>
      </p:sp>
      <p:sp>
        <p:nvSpPr>
          <p:cNvPr id="6" name="Slide Number Placeholder 5">
            <a:extLst>
              <a:ext uri="{FF2B5EF4-FFF2-40B4-BE49-F238E27FC236}">
                <a16:creationId xmlns:a16="http://schemas.microsoft.com/office/drawing/2014/main" id="{A7E1D589-E821-45D6-9428-1B253658E4AC}"/>
              </a:ext>
            </a:extLst>
          </p:cNvPr>
          <p:cNvSpPr>
            <a:spLocks noGrp="1"/>
          </p:cNvSpPr>
          <p:nvPr>
            <p:ph type="sldNum" sz="quarter" idx="4"/>
          </p:nvPr>
        </p:nvSpPr>
        <p:spPr>
          <a:xfrm>
            <a:off x="8610600" y="6356349"/>
            <a:ext cx="2743200" cy="365125"/>
          </a:xfrm>
          <a:prstGeom prst="rect">
            <a:avLst/>
          </a:prstGeom>
        </p:spPr>
        <p:txBody>
          <a:bodyPr vert="horz" lIns="91440" tIns="45720" rIns="91440" bIns="45720" rtlCol="0" anchor="ctr"/>
          <a:lstStyle>
            <a:lvl1pPr algn="r">
              <a:defRPr sz="1200">
                <a:solidFill>
                  <a:srgbClr val="525252"/>
                </a:solidFill>
                <a:latin typeface="+mn-lt"/>
              </a:defRPr>
            </a:lvl1pPr>
          </a:lstStyle>
          <a:p>
            <a:fld id="{176DD4EC-FA55-45CE-8BB9-EF8129236C33}" type="slidenum">
              <a:rPr lang="en-NL" smtClean="0"/>
              <a:pPr/>
              <a:t>‹#›</a:t>
            </a:fld>
            <a:endParaRPr lang="en-NL"/>
          </a:p>
        </p:txBody>
      </p:sp>
    </p:spTree>
    <p:extLst>
      <p:ext uri="{BB962C8B-B14F-4D97-AF65-F5344CB8AC3E}">
        <p14:creationId xmlns:p14="http://schemas.microsoft.com/office/powerpoint/2010/main" val="2820974164"/>
      </p:ext>
    </p:extLst>
  </p:cSld>
  <p:clrMap bg1="lt1" tx1="dk1" bg2="lt2" tx2="dk2" accent1="accent1" accent2="accent2" accent3="accent3" accent4="accent4" accent5="accent5" accent6="accent6" hlink="hlink" folHlink="folHlink"/>
  <p:sldLayoutIdLst>
    <p:sldLayoutId id="2147483663" r:id="rId1"/>
    <p:sldLayoutId id="2147483662" r:id="rId2"/>
    <p:sldLayoutId id="2147483664" r:id="rId3"/>
    <p:sldLayoutId id="2147483665" r:id="rId4"/>
    <p:sldLayoutId id="2147483666"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2000" b="1" kern="1200">
          <a:solidFill>
            <a:srgbClr val="525252"/>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52525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52525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rgbClr val="52525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rgbClr val="52525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800" kern="1200">
          <a:solidFill>
            <a:srgbClr val="52525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2F64B7-7A23-4B77-84FF-FD91DE1B71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L"/>
          </a:p>
        </p:txBody>
      </p:sp>
      <p:sp>
        <p:nvSpPr>
          <p:cNvPr id="3" name="Text Placeholder 2">
            <a:extLst>
              <a:ext uri="{FF2B5EF4-FFF2-40B4-BE49-F238E27FC236}">
                <a16:creationId xmlns:a16="http://schemas.microsoft.com/office/drawing/2014/main" id="{0D628A7E-9F43-491C-AADA-D59662ABE5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86A37308-5920-4A64-B60D-BD47EA27D6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525252"/>
                </a:solidFill>
                <a:latin typeface="+mn-lt"/>
              </a:defRPr>
            </a:lvl1pPr>
          </a:lstStyle>
          <a:p>
            <a:fld id="{3188EBA4-4817-47A5-BAFC-F28E427457F1}" type="datetime1">
              <a:rPr lang="en-US" smtClean="0"/>
              <a:pPr/>
              <a:t>8/5/2025</a:t>
            </a:fld>
            <a:endParaRPr lang="en-NL"/>
          </a:p>
        </p:txBody>
      </p:sp>
      <p:sp>
        <p:nvSpPr>
          <p:cNvPr id="5" name="Footer Placeholder 4">
            <a:extLst>
              <a:ext uri="{FF2B5EF4-FFF2-40B4-BE49-F238E27FC236}">
                <a16:creationId xmlns:a16="http://schemas.microsoft.com/office/drawing/2014/main" id="{FA14BF7A-B710-41CF-8049-9BAC3FE830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rgbClr val="525252"/>
                </a:solidFill>
                <a:latin typeface="+mn-lt"/>
              </a:defRPr>
            </a:lvl1pPr>
          </a:lstStyle>
          <a:p>
            <a:endParaRPr lang="en-NL"/>
          </a:p>
        </p:txBody>
      </p:sp>
      <p:sp>
        <p:nvSpPr>
          <p:cNvPr id="6" name="Slide Number Placeholder 5">
            <a:extLst>
              <a:ext uri="{FF2B5EF4-FFF2-40B4-BE49-F238E27FC236}">
                <a16:creationId xmlns:a16="http://schemas.microsoft.com/office/drawing/2014/main" id="{A7E1D589-E821-45D6-9428-1B253658E4AC}"/>
              </a:ext>
            </a:extLst>
          </p:cNvPr>
          <p:cNvSpPr>
            <a:spLocks noGrp="1"/>
          </p:cNvSpPr>
          <p:nvPr>
            <p:ph type="sldNum" sz="quarter" idx="4"/>
          </p:nvPr>
        </p:nvSpPr>
        <p:spPr>
          <a:xfrm>
            <a:off x="8610600" y="6356349"/>
            <a:ext cx="2743200" cy="365125"/>
          </a:xfrm>
          <a:prstGeom prst="rect">
            <a:avLst/>
          </a:prstGeom>
        </p:spPr>
        <p:txBody>
          <a:bodyPr vert="horz" lIns="91440" tIns="45720" rIns="91440" bIns="45720" rtlCol="0" anchor="ctr"/>
          <a:lstStyle>
            <a:lvl1pPr algn="r">
              <a:defRPr sz="1200">
                <a:solidFill>
                  <a:srgbClr val="525252"/>
                </a:solidFill>
                <a:latin typeface="+mn-lt"/>
              </a:defRPr>
            </a:lvl1pPr>
          </a:lstStyle>
          <a:p>
            <a:fld id="{176DD4EC-FA55-45CE-8BB9-EF8129236C33}" type="slidenum">
              <a:rPr lang="en-NL" smtClean="0"/>
              <a:pPr/>
              <a:t>‹#›</a:t>
            </a:fld>
            <a:endParaRPr lang="en-NL"/>
          </a:p>
        </p:txBody>
      </p:sp>
    </p:spTree>
    <p:extLst>
      <p:ext uri="{BB962C8B-B14F-4D97-AF65-F5344CB8AC3E}">
        <p14:creationId xmlns:p14="http://schemas.microsoft.com/office/powerpoint/2010/main" val="4039531816"/>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2000" b="1" kern="1200">
          <a:solidFill>
            <a:srgbClr val="525252"/>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52525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52525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rgbClr val="52525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rgbClr val="52525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800" kern="1200">
          <a:solidFill>
            <a:srgbClr val="52525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2F64B7-7A23-4B77-84FF-FD91DE1B71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L"/>
          </a:p>
        </p:txBody>
      </p:sp>
      <p:sp>
        <p:nvSpPr>
          <p:cNvPr id="3" name="Text Placeholder 2">
            <a:extLst>
              <a:ext uri="{FF2B5EF4-FFF2-40B4-BE49-F238E27FC236}">
                <a16:creationId xmlns:a16="http://schemas.microsoft.com/office/drawing/2014/main" id="{0D628A7E-9F43-491C-AADA-D59662ABE5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86A37308-5920-4A64-B60D-BD47EA27D6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525252"/>
                </a:solidFill>
                <a:latin typeface="+mn-lt"/>
              </a:defRPr>
            </a:lvl1pPr>
          </a:lstStyle>
          <a:p>
            <a:fld id="{3188EBA4-4817-47A5-BAFC-F28E427457F1}" type="datetime1">
              <a:rPr lang="en-US" smtClean="0"/>
              <a:pPr/>
              <a:t>8/5/2025</a:t>
            </a:fld>
            <a:endParaRPr lang="en-NL"/>
          </a:p>
        </p:txBody>
      </p:sp>
      <p:sp>
        <p:nvSpPr>
          <p:cNvPr id="5" name="Footer Placeholder 4">
            <a:extLst>
              <a:ext uri="{FF2B5EF4-FFF2-40B4-BE49-F238E27FC236}">
                <a16:creationId xmlns:a16="http://schemas.microsoft.com/office/drawing/2014/main" id="{FA14BF7A-B710-41CF-8049-9BAC3FE830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rgbClr val="525252"/>
                </a:solidFill>
                <a:latin typeface="+mn-lt"/>
              </a:defRPr>
            </a:lvl1pPr>
          </a:lstStyle>
          <a:p>
            <a:endParaRPr lang="en-NL"/>
          </a:p>
        </p:txBody>
      </p:sp>
      <p:sp>
        <p:nvSpPr>
          <p:cNvPr id="6" name="Slide Number Placeholder 5">
            <a:extLst>
              <a:ext uri="{FF2B5EF4-FFF2-40B4-BE49-F238E27FC236}">
                <a16:creationId xmlns:a16="http://schemas.microsoft.com/office/drawing/2014/main" id="{A7E1D589-E821-45D6-9428-1B253658E4AC}"/>
              </a:ext>
            </a:extLst>
          </p:cNvPr>
          <p:cNvSpPr>
            <a:spLocks noGrp="1"/>
          </p:cNvSpPr>
          <p:nvPr>
            <p:ph type="sldNum" sz="quarter" idx="4"/>
          </p:nvPr>
        </p:nvSpPr>
        <p:spPr>
          <a:xfrm>
            <a:off x="8610600" y="6356349"/>
            <a:ext cx="2743200" cy="365125"/>
          </a:xfrm>
          <a:prstGeom prst="rect">
            <a:avLst/>
          </a:prstGeom>
        </p:spPr>
        <p:txBody>
          <a:bodyPr vert="horz" lIns="91440" tIns="45720" rIns="91440" bIns="45720" rtlCol="0" anchor="ctr"/>
          <a:lstStyle>
            <a:lvl1pPr algn="r">
              <a:defRPr sz="1200">
                <a:solidFill>
                  <a:srgbClr val="525252"/>
                </a:solidFill>
                <a:latin typeface="+mn-lt"/>
              </a:defRPr>
            </a:lvl1pPr>
          </a:lstStyle>
          <a:p>
            <a:fld id="{176DD4EC-FA55-45CE-8BB9-EF8129236C33}" type="slidenum">
              <a:rPr lang="en-NL" smtClean="0"/>
              <a:pPr/>
              <a:t>‹#›</a:t>
            </a:fld>
            <a:endParaRPr lang="en-NL"/>
          </a:p>
        </p:txBody>
      </p:sp>
    </p:spTree>
    <p:extLst>
      <p:ext uri="{BB962C8B-B14F-4D97-AF65-F5344CB8AC3E}">
        <p14:creationId xmlns:p14="http://schemas.microsoft.com/office/powerpoint/2010/main" val="65464242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2000" b="1" kern="1200">
          <a:solidFill>
            <a:srgbClr val="525252"/>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525252"/>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52525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rgbClr val="52525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rgbClr val="52525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800" kern="1200">
          <a:solidFill>
            <a:srgbClr val="52525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10" Type="http://schemas.microsoft.com/office/2007/relationships/hdphoto" Target="../media/hdphoto1.wdp"/><Relationship Id="rId4" Type="http://schemas.openxmlformats.org/officeDocument/2006/relationships/image" Target="../media/image4.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openxmlformats.org/officeDocument/2006/relationships/image" Target="../media/image14.png"/><Relationship Id="rId12" Type="http://schemas.openxmlformats.org/officeDocument/2006/relationships/image" Target="../media/image18.sv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3.png"/><Relationship Id="rId11" Type="http://schemas.openxmlformats.org/officeDocument/2006/relationships/image" Target="../media/image17.png"/><Relationship Id="rId5" Type="http://schemas.microsoft.com/office/2007/relationships/hdphoto" Target="../media/hdphoto1.wdp"/><Relationship Id="rId10" Type="http://schemas.openxmlformats.org/officeDocument/2006/relationships/image" Target="../media/image7.png"/><Relationship Id="rId4" Type="http://schemas.openxmlformats.org/officeDocument/2006/relationships/image" Target="../media/image9.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9.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microsoft.com/office/2007/relationships/hdphoto" Target="../media/hdphoto2.wdp"/><Relationship Id="rId5" Type="http://schemas.openxmlformats.org/officeDocument/2006/relationships/image" Target="../media/image20.png"/><Relationship Id="rId10" Type="http://schemas.openxmlformats.org/officeDocument/2006/relationships/image" Target="../media/image5.png"/><Relationship Id="rId4" Type="http://schemas.openxmlformats.org/officeDocument/2006/relationships/image" Target="../media/image6.png"/><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9.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microsoft.com/office/2007/relationships/hdphoto" Target="../media/hdphoto2.wdp"/><Relationship Id="rId5" Type="http://schemas.openxmlformats.org/officeDocument/2006/relationships/image" Target="../media/image20.png"/><Relationship Id="rId10" Type="http://schemas.openxmlformats.org/officeDocument/2006/relationships/image" Target="../media/image5.png"/><Relationship Id="rId4" Type="http://schemas.openxmlformats.org/officeDocument/2006/relationships/image" Target="../media/image6.png"/><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11.sv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pn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www.linkedin.com/company/fiser-consulting-bv/" TargetMode="External"/><Relationship Id="rId5" Type="http://schemas.openxmlformats.org/officeDocument/2006/relationships/hyperlink" Target="mailto:info@fiser.consulting" TargetMode="External"/><Relationship Id="rId4" Type="http://schemas.openxmlformats.org/officeDocument/2006/relationships/hyperlink" Target="https://fiser.nl/" TargetMode="External"/><Relationship Id="rId9"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9EF468A-2C08-A6FC-BC85-B04B875A148F}"/>
              </a:ext>
            </a:extLst>
          </p:cNvPr>
          <p:cNvSpPr txBox="1"/>
          <p:nvPr/>
        </p:nvSpPr>
        <p:spPr>
          <a:xfrm>
            <a:off x="10236679" y="6006224"/>
            <a:ext cx="2150853" cy="369332"/>
          </a:xfrm>
          <a:prstGeom prst="rect">
            <a:avLst/>
          </a:prstGeom>
          <a:noFill/>
        </p:spPr>
        <p:txBody>
          <a:bodyPr wrap="square">
            <a:spAutoFit/>
          </a:bodyPr>
          <a:lstStyle/>
          <a:p>
            <a:pPr lvl="0"/>
            <a:r>
              <a:rPr lang="en-US">
                <a:solidFill>
                  <a:schemeClr val="bg1"/>
                </a:solidFill>
                <a:latin typeface="Open Sans" pitchFamily="2" charset="0"/>
                <a:ea typeface="Open Sans" pitchFamily="2" charset="0"/>
                <a:cs typeface="Open Sans" pitchFamily="2" charset="0"/>
              </a:rPr>
              <a:t>March 2024</a:t>
            </a:r>
          </a:p>
        </p:txBody>
      </p:sp>
      <p:sp>
        <p:nvSpPr>
          <p:cNvPr id="2" name="Text Placeholder 2">
            <a:extLst>
              <a:ext uri="{FF2B5EF4-FFF2-40B4-BE49-F238E27FC236}">
                <a16:creationId xmlns:a16="http://schemas.microsoft.com/office/drawing/2014/main" id="{B943C871-B760-0D6C-B99F-7F80149C7574}"/>
              </a:ext>
            </a:extLst>
          </p:cNvPr>
          <p:cNvSpPr>
            <a:spLocks noGrp="1"/>
          </p:cNvSpPr>
          <p:nvPr>
            <p:ph type="body" idx="1" hasCustomPrompt="1"/>
          </p:nvPr>
        </p:nvSpPr>
        <p:spPr>
          <a:xfrm>
            <a:off x="5825572" y="3129541"/>
            <a:ext cx="5412404" cy="946389"/>
          </a:xfrm>
        </p:spPr>
        <p:txBody>
          <a:bodyPr>
            <a:normAutofit/>
          </a:bodyPr>
          <a:lstStyle>
            <a:lvl1pPr marL="0" indent="0">
              <a:buNone/>
              <a:defRPr sz="2400">
                <a:solidFill>
                  <a:schemeClr val="bg2">
                    <a:lumMod val="50000"/>
                  </a:schemeClr>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solidFill>
                  <a:schemeClr val="bg1"/>
                </a:solidFill>
                <a:latin typeface="Open Sans" pitchFamily="2" charset="0"/>
                <a:ea typeface="Open Sans" pitchFamily="2" charset="0"/>
                <a:cs typeface="Open Sans" pitchFamily="2" charset="0"/>
              </a:rPr>
              <a:t>Regulatory Roadmap for EU Banks</a:t>
            </a:r>
          </a:p>
        </p:txBody>
      </p:sp>
    </p:spTree>
    <p:extLst>
      <p:ext uri="{BB962C8B-B14F-4D97-AF65-F5344CB8AC3E}">
        <p14:creationId xmlns:p14="http://schemas.microsoft.com/office/powerpoint/2010/main" val="3477487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28CB97-498C-DFC6-518B-2B02EBAD8AE8}"/>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47B97A48-CDBE-8FDA-8BFD-A5BC64D2DF30}"/>
              </a:ext>
            </a:extLst>
          </p:cNvPr>
          <p:cNvSpPr/>
          <p:nvPr/>
        </p:nvSpPr>
        <p:spPr>
          <a:xfrm>
            <a:off x="-1" y="-27826"/>
            <a:ext cx="12203895" cy="68840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Open Sans"/>
              <a:ea typeface="+mn-ea"/>
              <a:cs typeface="+mn-cs"/>
            </a:endParaRPr>
          </a:p>
        </p:txBody>
      </p:sp>
      <p:sp>
        <p:nvSpPr>
          <p:cNvPr id="19" name="Rectangle 41">
            <a:extLst>
              <a:ext uri="{FF2B5EF4-FFF2-40B4-BE49-F238E27FC236}">
                <a16:creationId xmlns:a16="http://schemas.microsoft.com/office/drawing/2014/main" id="{AADEBD0F-BB28-1F17-92F6-4CDA53E99B71}"/>
              </a:ext>
            </a:extLst>
          </p:cNvPr>
          <p:cNvSpPr/>
          <p:nvPr/>
        </p:nvSpPr>
        <p:spPr>
          <a:xfrm>
            <a:off x="1491" y="-35923"/>
            <a:ext cx="12203895" cy="6901700"/>
          </a:xfrm>
          <a:prstGeom prst="rect">
            <a:avLst/>
          </a:prstGeom>
          <a:blipFill>
            <a:blip r:embed="rId3">
              <a:alphaModFix/>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Open Sans"/>
              <a:ea typeface="+mn-ea"/>
              <a:cs typeface="+mn-cs"/>
            </a:endParaRPr>
          </a:p>
        </p:txBody>
      </p:sp>
      <p:sp>
        <p:nvSpPr>
          <p:cNvPr id="27" name="Slide Number Placeholder 3">
            <a:extLst>
              <a:ext uri="{FF2B5EF4-FFF2-40B4-BE49-F238E27FC236}">
                <a16:creationId xmlns:a16="http://schemas.microsoft.com/office/drawing/2014/main" id="{AF7AA335-02C4-7729-8CD1-D892823FEBBE}"/>
              </a:ext>
            </a:extLst>
          </p:cNvPr>
          <p:cNvSpPr txBox="1">
            <a:spLocks/>
          </p:cNvSpPr>
          <p:nvPr/>
        </p:nvSpPr>
        <p:spPr>
          <a:xfrm>
            <a:off x="9601200" y="6508749"/>
            <a:ext cx="2412275" cy="365125"/>
          </a:xfrm>
          <a:prstGeom prst="rect">
            <a:avLst/>
          </a:prstGeom>
        </p:spPr>
        <p:txBody>
          <a:bodyPr vert="horz" lIns="91440" tIns="45720" rIns="91440" bIns="45720" rtlCol="0" anchor="ctr"/>
          <a:lstStyle>
            <a:defPPr>
              <a:defRPr lang="en-NL"/>
            </a:defPPr>
            <a:lvl1pPr marL="0" algn="r" defTabSz="914400" rtl="0" eaLnBrk="1" latinLnBrk="0" hangingPunct="1">
              <a:defRPr sz="1200" kern="1200">
                <a:solidFill>
                  <a:srgbClr val="52525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76DD4EC-FA55-45CE-8BB9-EF8129236C33}" type="slidenum">
              <a:rPr kumimoji="0" lang="en-GB" sz="1200" b="0" i="0" u="none" strike="noStrike" kern="1200" cap="none" spc="0" normalizeH="0" baseline="0" noProof="0" smtClean="0">
                <a:ln>
                  <a:noFill/>
                </a:ln>
                <a:solidFill>
                  <a:srgbClr val="525252"/>
                </a:solidFill>
                <a:effectLst/>
                <a:uLnTx/>
                <a:uFillTx/>
                <a:latin typeface="Open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dirty="0">
              <a:ln>
                <a:noFill/>
              </a:ln>
              <a:solidFill>
                <a:srgbClr val="525252"/>
              </a:solidFill>
              <a:effectLst/>
              <a:uLnTx/>
              <a:uFillTx/>
              <a:latin typeface="Open Sans"/>
              <a:ea typeface="+mn-ea"/>
              <a:cs typeface="+mn-cs"/>
            </a:endParaRPr>
          </a:p>
        </p:txBody>
      </p:sp>
      <p:sp>
        <p:nvSpPr>
          <p:cNvPr id="7" name="Rectangle 7">
            <a:extLst>
              <a:ext uri="{FF2B5EF4-FFF2-40B4-BE49-F238E27FC236}">
                <a16:creationId xmlns:a16="http://schemas.microsoft.com/office/drawing/2014/main" id="{F9F82048-0B1E-8B4B-79B2-A283C91F7682}"/>
              </a:ext>
            </a:extLst>
          </p:cNvPr>
          <p:cNvSpPr/>
          <p:nvPr/>
        </p:nvSpPr>
        <p:spPr>
          <a:xfrm>
            <a:off x="-1493" y="133715"/>
            <a:ext cx="6381821" cy="414730"/>
          </a:xfrm>
          <a:prstGeom prst="rect">
            <a:avLst/>
          </a:prstGeom>
          <a:solidFill>
            <a:schemeClr val="tx2">
              <a:alpha val="49000"/>
            </a:schemeClr>
          </a:solidFill>
          <a:ln w="12700" cap="flat" cmpd="sng" algn="ctr">
            <a:noFill/>
            <a:prstDash val="solid"/>
            <a:miter lim="800000"/>
          </a:ln>
          <a:effectLst/>
        </p:spPr>
        <p:txBody>
          <a:bodyPr rtlCol="0" anchor="ctr"/>
          <a:lstStyle/>
          <a:p>
            <a:pPr marL="0" marR="0" lvl="0" indent="261938" defTabSz="914400" eaLnBrk="1" fontAlgn="auto" latinLnBrk="0" hangingPunct="1">
              <a:lnSpc>
                <a:spcPct val="100000"/>
              </a:lnSpc>
              <a:spcBef>
                <a:spcPts val="0"/>
              </a:spcBef>
              <a:spcAft>
                <a:spcPts val="1200"/>
              </a:spcAft>
              <a:buClrTx/>
              <a:buSzTx/>
              <a:buFontTx/>
              <a:buNone/>
              <a:tabLst/>
              <a:defRPr/>
            </a:pPr>
            <a:r>
              <a:rPr kumimoji="0" lang="en-GB" sz="1800" b="1" i="0" u="none" strike="noStrike" kern="0" cap="all" spc="0" normalizeH="0" baseline="0" noProof="0">
                <a:ln>
                  <a:noFill/>
                </a:ln>
                <a:solidFill>
                  <a:srgbClr val="FFFFFF"/>
                </a:solidFill>
                <a:effectLst/>
                <a:uLnTx/>
                <a:uFillTx/>
                <a:latin typeface="Open Sans"/>
                <a:ea typeface="Open Sans" panose="020B0606030504020204" pitchFamily="34" charset="0"/>
                <a:cs typeface="Open Sans" panose="020B0606030504020204" pitchFamily="34" charset="0"/>
              </a:rPr>
              <a:t>introduction</a:t>
            </a:r>
            <a:endParaRPr kumimoji="0" lang="en-GB" sz="1800" b="1" i="0" u="none" strike="noStrike" kern="0" cap="none" spc="0" normalizeH="0" baseline="0" noProof="0">
              <a:ln>
                <a:noFill/>
              </a:ln>
              <a:solidFill>
                <a:prstClr val="white"/>
              </a:solidFill>
              <a:effectLst/>
              <a:uLnTx/>
              <a:uFillTx/>
              <a:latin typeface="Open Sans"/>
              <a:ea typeface="Open Sans" panose="020B0606030504020204" pitchFamily="34" charset="0"/>
              <a:cs typeface="Open Sans" panose="020B0606030504020204" pitchFamily="34" charset="0"/>
            </a:endParaRPr>
          </a:p>
        </p:txBody>
      </p:sp>
      <p:sp>
        <p:nvSpPr>
          <p:cNvPr id="40" name="object 2">
            <a:extLst>
              <a:ext uri="{FF2B5EF4-FFF2-40B4-BE49-F238E27FC236}">
                <a16:creationId xmlns:a16="http://schemas.microsoft.com/office/drawing/2014/main" id="{EFC89FD3-F106-20DD-2A72-894C9E0FB667}"/>
              </a:ext>
            </a:extLst>
          </p:cNvPr>
          <p:cNvSpPr txBox="1"/>
          <p:nvPr/>
        </p:nvSpPr>
        <p:spPr>
          <a:xfrm>
            <a:off x="1988347" y="6354039"/>
            <a:ext cx="8230181" cy="337272"/>
          </a:xfrm>
          <a:prstGeom prst="rect">
            <a:avLst/>
          </a:prstGeom>
        </p:spPr>
        <p:txBody>
          <a:bodyPr vert="horz" wrap="square" lIns="0" tIns="13970" rIns="0" bIns="0" rtlCol="0">
            <a:spAutoFit/>
          </a:bodyPr>
          <a:lstStyle/>
          <a:p>
            <a:pPr marL="217804" marR="210185" algn="ctr"/>
            <a:r>
              <a:rPr lang="en-GB" sz="1050" b="1" i="1" dirty="0">
                <a:solidFill>
                  <a:srgbClr val="6D6E71"/>
                </a:solidFill>
                <a:latin typeface="Open Sans" pitchFamily="2" charset="0"/>
                <a:ea typeface="Open Sans" pitchFamily="2" charset="0"/>
                <a:cs typeface="Open Sans" pitchFamily="2" charset="0"/>
              </a:rPr>
              <a:t>At </a:t>
            </a:r>
            <a:r>
              <a:rPr lang="en-GB" sz="1050" b="1" i="1" dirty="0" err="1">
                <a:solidFill>
                  <a:srgbClr val="6D6E71"/>
                </a:solidFill>
                <a:latin typeface="Open Sans" pitchFamily="2" charset="0"/>
                <a:ea typeface="Open Sans" pitchFamily="2" charset="0"/>
                <a:cs typeface="Open Sans" pitchFamily="2" charset="0"/>
              </a:rPr>
              <a:t>FiSer</a:t>
            </a:r>
            <a:r>
              <a:rPr lang="en-GB" sz="1050" b="1" i="1" dirty="0">
                <a:solidFill>
                  <a:srgbClr val="6D6E71"/>
                </a:solidFill>
                <a:latin typeface="Open Sans" pitchFamily="2" charset="0"/>
                <a:ea typeface="Open Sans" pitchFamily="2" charset="0"/>
                <a:cs typeface="Open Sans" pitchFamily="2" charset="0"/>
              </a:rPr>
              <a:t> Consulting</a:t>
            </a:r>
            <a:r>
              <a:rPr lang="en-GB" sz="1050" i="1" dirty="0">
                <a:solidFill>
                  <a:srgbClr val="6D6E71"/>
                </a:solidFill>
                <a:latin typeface="Open Sans" pitchFamily="2" charset="0"/>
                <a:ea typeface="Open Sans" pitchFamily="2" charset="0"/>
                <a:cs typeface="Open Sans" pitchFamily="2" charset="0"/>
              </a:rPr>
              <a:t>, we operate at the heart of the change. We know what it takes to deliver programmes with challenging timelines, complex governance structures or complex integration challenges, and therefore, </a:t>
            </a:r>
            <a:r>
              <a:rPr lang="en-GB" sz="1050" b="1" i="1" dirty="0">
                <a:solidFill>
                  <a:srgbClr val="6D6E71"/>
                </a:solidFill>
                <a:latin typeface="Open Sans" pitchFamily="2" charset="0"/>
                <a:ea typeface="Open Sans" pitchFamily="2" charset="0"/>
                <a:cs typeface="Open Sans" pitchFamily="2" charset="0"/>
              </a:rPr>
              <a:t>we are your assurance for delivery</a:t>
            </a:r>
          </a:p>
        </p:txBody>
      </p:sp>
      <p:sp>
        <p:nvSpPr>
          <p:cNvPr id="3" name="Content Placeholder 2">
            <a:extLst>
              <a:ext uri="{FF2B5EF4-FFF2-40B4-BE49-F238E27FC236}">
                <a16:creationId xmlns:a16="http://schemas.microsoft.com/office/drawing/2014/main" id="{84DDF419-67B2-E76B-986F-684F6726AF48}"/>
              </a:ext>
            </a:extLst>
          </p:cNvPr>
          <p:cNvSpPr txBox="1">
            <a:spLocks/>
          </p:cNvSpPr>
          <p:nvPr/>
        </p:nvSpPr>
        <p:spPr>
          <a:xfrm>
            <a:off x="49823" y="647716"/>
            <a:ext cx="11557331" cy="5550237"/>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52525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52525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rgbClr val="52525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rgbClr val="52525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800" kern="1200">
                <a:solidFill>
                  <a:srgbClr val="52525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fontAlgn="base">
              <a:lnSpc>
                <a:spcPct val="100000"/>
              </a:lnSpc>
              <a:buNone/>
              <a:tabLst>
                <a:tab pos="542925" algn="l"/>
              </a:tabLst>
            </a:pPr>
            <a:r>
              <a:rPr lang="en-GB" sz="1300" dirty="0">
                <a:solidFill>
                  <a:srgbClr val="6D6E71"/>
                </a:solidFill>
                <a:latin typeface="Open Sans" panose="020B0606030504020204" pitchFamily="34" charset="0"/>
                <a:ea typeface="Open Sans" panose="020B0606030504020204" pitchFamily="34" charset="0"/>
                <a:cs typeface="Open Sans" panose="020B0606030504020204" pitchFamily="34" charset="0"/>
              </a:rPr>
              <a:t>	</a:t>
            </a:r>
            <a:r>
              <a:rPr lang="en-GB" sz="1200" dirty="0">
                <a:solidFill>
                  <a:srgbClr val="6D6E71"/>
                </a:solidFill>
                <a:latin typeface="Open Sans" panose="020B0606030504020204" pitchFamily="34" charset="0"/>
                <a:ea typeface="Open Sans" panose="020B0606030504020204" pitchFamily="34" charset="0"/>
                <a:cs typeface="Open Sans" panose="020B0606030504020204" pitchFamily="34" charset="0"/>
              </a:rPr>
              <a:t>Over the last decade, the regulatory landscape for European banks has undergone significant changes, aimed at </a:t>
            </a:r>
            <a:r>
              <a:rPr lang="en-GB" sz="1200" b="1" dirty="0">
                <a:solidFill>
                  <a:srgbClr val="6D6E71"/>
                </a:solidFill>
                <a:latin typeface="Open Sans" panose="020B0606030504020204" pitchFamily="34" charset="0"/>
                <a:ea typeface="Open Sans" panose="020B0606030504020204" pitchFamily="34" charset="0"/>
                <a:cs typeface="Open Sans" panose="020B0606030504020204" pitchFamily="34" charset="0"/>
              </a:rPr>
              <a:t>reducing systemic risks, improving 	transparency, and strengthening the protection </a:t>
            </a:r>
            <a:r>
              <a:rPr lang="en-GB" sz="1200" dirty="0">
                <a:solidFill>
                  <a:srgbClr val="6D6E71"/>
                </a:solidFill>
                <a:latin typeface="Open Sans" panose="020B0606030504020204" pitchFamily="34" charset="0"/>
                <a:ea typeface="Open Sans" panose="020B0606030504020204" pitchFamily="34" charset="0"/>
                <a:cs typeface="Open Sans" panose="020B0606030504020204" pitchFamily="34" charset="0"/>
              </a:rPr>
              <a:t>of depositors and investors. In this context, this document outlines a regulatory roadmap for the European banking sector, which takes into account the latest regulatory trends.</a:t>
            </a:r>
            <a:br>
              <a:rPr lang="en-GB" sz="1200" dirty="0">
                <a:solidFill>
                  <a:srgbClr val="6D6E71"/>
                </a:solidFill>
                <a:latin typeface="Open Sans" panose="020B0606030504020204" pitchFamily="34" charset="0"/>
                <a:ea typeface="Open Sans" panose="020B0606030504020204" pitchFamily="34" charset="0"/>
                <a:cs typeface="Open Sans" panose="020B0606030504020204" pitchFamily="34" charset="0"/>
              </a:rPr>
            </a:br>
            <a:endParaRPr lang="en-GB" sz="1200" dirty="0">
              <a:solidFill>
                <a:srgbClr val="6D6E71"/>
              </a:solidFill>
              <a:latin typeface="Open Sans" panose="020B0606030504020204" pitchFamily="34" charset="0"/>
              <a:ea typeface="Open Sans" panose="020B0606030504020204" pitchFamily="34" charset="0"/>
              <a:cs typeface="Open Sans" panose="020B0606030504020204" pitchFamily="34" charset="0"/>
            </a:endParaRPr>
          </a:p>
          <a:p>
            <a:pPr indent="0" fontAlgn="base">
              <a:lnSpc>
                <a:spcPct val="100000"/>
              </a:lnSpc>
              <a:buNone/>
              <a:tabLst>
                <a:tab pos="533400" algn="l"/>
              </a:tabLst>
            </a:pPr>
            <a:r>
              <a:rPr lang="en-GB" sz="1200" dirty="0">
                <a:solidFill>
                  <a:srgbClr val="6D6E71"/>
                </a:solidFill>
                <a:latin typeface="Open Sans" panose="020B0606030504020204" pitchFamily="34" charset="0"/>
                <a:ea typeface="Open Sans" panose="020B0606030504020204" pitchFamily="34" charset="0"/>
                <a:cs typeface="Open Sans" panose="020B0606030504020204" pitchFamily="34" charset="0"/>
              </a:rPr>
              <a:t>	The </a:t>
            </a:r>
            <a:r>
              <a:rPr lang="en-GB" sz="1200" b="1" dirty="0">
                <a:solidFill>
                  <a:srgbClr val="6D6E71"/>
                </a:solidFill>
                <a:latin typeface="Open Sans" panose="020B0606030504020204" pitchFamily="34" charset="0"/>
                <a:ea typeface="Open Sans" panose="020B0606030504020204" pitchFamily="34" charset="0"/>
                <a:cs typeface="Open Sans" panose="020B0606030504020204" pitchFamily="34" charset="0"/>
              </a:rPr>
              <a:t>regulatory framework </a:t>
            </a:r>
            <a:r>
              <a:rPr lang="en-GB" sz="1200" dirty="0">
                <a:solidFill>
                  <a:srgbClr val="6D6E71"/>
                </a:solidFill>
                <a:latin typeface="Open Sans" panose="020B0606030504020204" pitchFamily="34" charset="0"/>
                <a:ea typeface="Open Sans" panose="020B0606030504020204" pitchFamily="34" charset="0"/>
                <a:cs typeface="Open Sans" panose="020B0606030504020204" pitchFamily="34" charset="0"/>
              </a:rPr>
              <a:t>for European banks is primarily driven by the legislation and guidelines drafted by the European Commission (EU) and its 	supervisors, the European Central Bank (ECB) and the European Banking Authority (EBA), which oversee </a:t>
            </a:r>
            <a:r>
              <a:rPr lang="en-GB" sz="1200" b="1" dirty="0">
                <a:solidFill>
                  <a:srgbClr val="6D6E71"/>
                </a:solidFill>
                <a:latin typeface="Open Sans" panose="020B0606030504020204" pitchFamily="34" charset="0"/>
                <a:ea typeface="Open Sans" panose="020B0606030504020204" pitchFamily="34" charset="0"/>
                <a:cs typeface="Open Sans" panose="020B0606030504020204" pitchFamily="34" charset="0"/>
              </a:rPr>
              <a:t>the prudential supervision and regulation of banks in the euro area and the broader EU</a:t>
            </a:r>
            <a:r>
              <a:rPr lang="en-GB" sz="1200" dirty="0">
                <a:solidFill>
                  <a:srgbClr val="6D6E71"/>
                </a:solidFill>
                <a:latin typeface="Open Sans" panose="020B0606030504020204" pitchFamily="34" charset="0"/>
                <a:ea typeface="Open Sans" panose="020B0606030504020204" pitchFamily="34" charset="0"/>
                <a:cs typeface="Open Sans" panose="020B0606030504020204" pitchFamily="34" charset="0"/>
              </a:rPr>
              <a:t>, respectively. International bodies, such as the Basel Committee on Banking Supervision (BCBS), also shape the regulatory landscape by setting global standards.</a:t>
            </a:r>
            <a:br>
              <a:rPr lang="en-GB" sz="1200" dirty="0">
                <a:solidFill>
                  <a:srgbClr val="6D6E71"/>
                </a:solidFill>
                <a:latin typeface="Open Sans" panose="020B0606030504020204" pitchFamily="34" charset="0"/>
                <a:ea typeface="Open Sans" panose="020B0606030504020204" pitchFamily="34" charset="0"/>
                <a:cs typeface="Open Sans" panose="020B0606030504020204" pitchFamily="34" charset="0"/>
              </a:rPr>
            </a:br>
            <a:endParaRPr lang="en-GB" sz="1200" dirty="0">
              <a:solidFill>
                <a:srgbClr val="6D6E71"/>
              </a:solidFill>
              <a:latin typeface="Open Sans" panose="020B0606030504020204" pitchFamily="34" charset="0"/>
              <a:ea typeface="Open Sans" panose="020B0606030504020204" pitchFamily="34" charset="0"/>
              <a:cs typeface="Open Sans" panose="020B0606030504020204" pitchFamily="34" charset="0"/>
            </a:endParaRPr>
          </a:p>
          <a:p>
            <a:pPr indent="0" fontAlgn="base">
              <a:lnSpc>
                <a:spcPct val="100000"/>
              </a:lnSpc>
              <a:buNone/>
              <a:tabLst>
                <a:tab pos="533400" algn="l"/>
              </a:tabLst>
            </a:pPr>
            <a:r>
              <a:rPr lang="en-GB" sz="1200" dirty="0">
                <a:solidFill>
                  <a:srgbClr val="6D6E71"/>
                </a:solidFill>
                <a:latin typeface="Open Sans" panose="020B0606030504020204" pitchFamily="34" charset="0"/>
                <a:ea typeface="Open Sans" panose="020B0606030504020204" pitchFamily="34" charset="0"/>
                <a:cs typeface="Open Sans" panose="020B0606030504020204" pitchFamily="34" charset="0"/>
              </a:rPr>
              <a:t>	One of the most impactful regulatory trends for European banks is the implementation of the </a:t>
            </a:r>
            <a:r>
              <a:rPr lang="en-GB" sz="1200" b="1" dirty="0">
                <a:solidFill>
                  <a:srgbClr val="6D6E71"/>
                </a:solidFill>
                <a:latin typeface="Open Sans" panose="020B0606030504020204" pitchFamily="34" charset="0"/>
                <a:ea typeface="Open Sans" panose="020B0606030504020204" pitchFamily="34" charset="0"/>
                <a:cs typeface="Open Sans" panose="020B0606030504020204" pitchFamily="34" charset="0"/>
              </a:rPr>
              <a:t>Basel IV </a:t>
            </a:r>
            <a:r>
              <a:rPr lang="en-GB" sz="1200" dirty="0">
                <a:solidFill>
                  <a:srgbClr val="6D6E71"/>
                </a:solidFill>
                <a:latin typeface="Open Sans" panose="020B0606030504020204" pitchFamily="34" charset="0"/>
                <a:ea typeface="Open Sans" panose="020B0606030504020204" pitchFamily="34" charset="0"/>
                <a:cs typeface="Open Sans" panose="020B0606030504020204" pitchFamily="34" charset="0"/>
              </a:rPr>
              <a:t>framework, which introduces stricter capital 	requirements, liquidity rules, and leverage ratios. The aim of Basel IV is to </a:t>
            </a:r>
            <a:r>
              <a:rPr lang="en-GB" sz="1200" b="1" dirty="0">
                <a:solidFill>
                  <a:srgbClr val="6D6E71"/>
                </a:solidFill>
                <a:latin typeface="Open Sans" panose="020B0606030504020204" pitchFamily="34" charset="0"/>
                <a:ea typeface="Open Sans" panose="020B0606030504020204" pitchFamily="34" charset="0"/>
                <a:cs typeface="Open Sans" panose="020B0606030504020204" pitchFamily="34" charset="0"/>
              </a:rPr>
              <a:t>improve the resilience </a:t>
            </a:r>
            <a:r>
              <a:rPr lang="en-GB" sz="1200" dirty="0">
                <a:solidFill>
                  <a:srgbClr val="6D6E71"/>
                </a:solidFill>
                <a:latin typeface="Open Sans" panose="020B0606030504020204" pitchFamily="34" charset="0"/>
                <a:ea typeface="Open Sans" panose="020B0606030504020204" pitchFamily="34" charset="0"/>
                <a:cs typeface="Open Sans" panose="020B0606030504020204" pitchFamily="34" charset="0"/>
              </a:rPr>
              <a:t>of banks and reduce the likelihood of future financial crises. Another important regulatory trend is the increasing focus on </a:t>
            </a:r>
            <a:r>
              <a:rPr lang="en-GB" sz="1200" b="1" dirty="0">
                <a:solidFill>
                  <a:srgbClr val="6D6E71"/>
                </a:solidFill>
                <a:latin typeface="Open Sans" panose="020B0606030504020204" pitchFamily="34" charset="0"/>
                <a:ea typeface="Open Sans" panose="020B0606030504020204" pitchFamily="34" charset="0"/>
                <a:cs typeface="Open Sans" panose="020B0606030504020204" pitchFamily="34" charset="0"/>
              </a:rPr>
              <a:t>sustainability and climate risks</a:t>
            </a:r>
            <a:r>
              <a:rPr lang="en-GB" sz="1200" dirty="0">
                <a:solidFill>
                  <a:srgbClr val="6D6E71"/>
                </a:solidFill>
                <a:latin typeface="Open Sans" panose="020B0606030504020204" pitchFamily="34" charset="0"/>
                <a:ea typeface="Open Sans" panose="020B0606030504020204" pitchFamily="34" charset="0"/>
                <a:cs typeface="Open Sans" panose="020B0606030504020204" pitchFamily="34" charset="0"/>
              </a:rPr>
              <a:t>, which are now integrated into the supervisory framework of the ECB and EBA. </a:t>
            </a:r>
            <a:br>
              <a:rPr lang="en-GB" sz="1200" dirty="0">
                <a:solidFill>
                  <a:srgbClr val="6D6E71"/>
                </a:solidFill>
                <a:latin typeface="Open Sans" panose="020B0606030504020204" pitchFamily="34" charset="0"/>
                <a:ea typeface="Open Sans" panose="020B0606030504020204" pitchFamily="34" charset="0"/>
                <a:cs typeface="Open Sans" panose="020B0606030504020204" pitchFamily="34" charset="0"/>
              </a:rPr>
            </a:br>
            <a:endParaRPr lang="en-GB" sz="1200" dirty="0">
              <a:solidFill>
                <a:srgbClr val="6D6E71"/>
              </a:solidFill>
              <a:latin typeface="Open Sans" panose="020B0606030504020204" pitchFamily="34" charset="0"/>
              <a:ea typeface="Open Sans" panose="020B0606030504020204" pitchFamily="34" charset="0"/>
              <a:cs typeface="Open Sans" panose="020B0606030504020204" pitchFamily="34" charset="0"/>
            </a:endParaRPr>
          </a:p>
          <a:p>
            <a:pPr indent="0" defTabSz="542925" fontAlgn="base">
              <a:lnSpc>
                <a:spcPct val="100000"/>
              </a:lnSpc>
              <a:buNone/>
            </a:pPr>
            <a:r>
              <a:rPr lang="en-GB" sz="1200" dirty="0">
                <a:solidFill>
                  <a:srgbClr val="6D6E71"/>
                </a:solidFill>
                <a:latin typeface="Open Sans" panose="020B0606030504020204" pitchFamily="34" charset="0"/>
                <a:ea typeface="Open Sans" panose="020B0606030504020204" pitchFamily="34" charset="0"/>
                <a:cs typeface="Open Sans" panose="020B0606030504020204" pitchFamily="34" charset="0"/>
              </a:rPr>
              <a:t>	European banks are operating in a challenging environment characterized by changing interest rates, fierce competition, and technological disruption. 	</a:t>
            </a:r>
            <a:r>
              <a:rPr lang="en-GB" sz="1200" b="1" dirty="0">
                <a:solidFill>
                  <a:srgbClr val="6D6E71"/>
                </a:solidFill>
                <a:latin typeface="Open Sans" panose="020B0606030504020204" pitchFamily="34" charset="0"/>
                <a:ea typeface="Open Sans" panose="020B0606030504020204" pitchFamily="34" charset="0"/>
                <a:cs typeface="Open Sans" panose="020B0606030504020204" pitchFamily="34" charset="0"/>
              </a:rPr>
              <a:t>Digitalization and fintech innovations </a:t>
            </a:r>
            <a:r>
              <a:rPr lang="en-GB" sz="1200" dirty="0">
                <a:solidFill>
                  <a:srgbClr val="6D6E71"/>
                </a:solidFill>
                <a:latin typeface="Open Sans" panose="020B0606030504020204" pitchFamily="34" charset="0"/>
                <a:ea typeface="Open Sans" panose="020B0606030504020204" pitchFamily="34" charset="0"/>
                <a:cs typeface="Open Sans" panose="020B0606030504020204" pitchFamily="34" charset="0"/>
              </a:rPr>
              <a:t>are transforming the banking industry, creating opportunities for new entrants and posing challenges for established banks. European policymakers remain committed to staying at the forefront of policy-making with initiatives such as the Digital Operational Resilience Act (</a:t>
            </a:r>
            <a:r>
              <a:rPr lang="en-GB" sz="1200" b="1" dirty="0">
                <a:solidFill>
                  <a:srgbClr val="6D6E71"/>
                </a:solidFill>
                <a:latin typeface="Open Sans" panose="020B0606030504020204" pitchFamily="34" charset="0"/>
                <a:ea typeface="Open Sans" panose="020B0606030504020204" pitchFamily="34" charset="0"/>
                <a:cs typeface="Open Sans" panose="020B0606030504020204" pitchFamily="34" charset="0"/>
              </a:rPr>
              <a:t>DORA</a:t>
            </a:r>
            <a:r>
              <a:rPr lang="en-GB" sz="1200" dirty="0">
                <a:solidFill>
                  <a:srgbClr val="6D6E71"/>
                </a:solidFill>
                <a:latin typeface="Open Sans" panose="020B0606030504020204" pitchFamily="34" charset="0"/>
                <a:ea typeface="Open Sans" panose="020B0606030504020204" pitchFamily="34" charset="0"/>
                <a:cs typeface="Open Sans" panose="020B0606030504020204" pitchFamily="34" charset="0"/>
              </a:rPr>
              <a:t>) and the Market in Crypto Assets Regulation (</a:t>
            </a:r>
            <a:r>
              <a:rPr lang="en-GB" sz="1200" b="1" dirty="0" err="1">
                <a:solidFill>
                  <a:srgbClr val="6D6E71"/>
                </a:solidFill>
                <a:latin typeface="Open Sans" panose="020B0606030504020204" pitchFamily="34" charset="0"/>
                <a:ea typeface="Open Sans" panose="020B0606030504020204" pitchFamily="34" charset="0"/>
                <a:cs typeface="Open Sans" panose="020B0606030504020204" pitchFamily="34" charset="0"/>
              </a:rPr>
              <a:t>MiCA</a:t>
            </a:r>
            <a:r>
              <a:rPr lang="en-GB" sz="1200" dirty="0">
                <a:solidFill>
                  <a:srgbClr val="6D6E71"/>
                </a:solidFill>
                <a:latin typeface="Open Sans" panose="020B0606030504020204" pitchFamily="34" charset="0"/>
                <a:ea typeface="Open Sans" panose="020B0606030504020204" pitchFamily="34" charset="0"/>
                <a:cs typeface="Open Sans" panose="020B0606030504020204" pitchFamily="34" charset="0"/>
              </a:rPr>
              <a:t>).</a:t>
            </a:r>
            <a:br>
              <a:rPr lang="en-GB" sz="1200" dirty="0">
                <a:solidFill>
                  <a:srgbClr val="6D6E71"/>
                </a:solidFill>
                <a:latin typeface="Open Sans" panose="020B0606030504020204" pitchFamily="34" charset="0"/>
                <a:ea typeface="Open Sans" panose="020B0606030504020204" pitchFamily="34" charset="0"/>
                <a:cs typeface="Open Sans" panose="020B0606030504020204" pitchFamily="34" charset="0"/>
              </a:rPr>
            </a:br>
            <a:endParaRPr lang="en-GB" sz="1200" dirty="0">
              <a:solidFill>
                <a:srgbClr val="6D6E71"/>
              </a:solidFill>
              <a:latin typeface="Open Sans" panose="020B0606030504020204" pitchFamily="34" charset="0"/>
              <a:ea typeface="Open Sans" panose="020B0606030504020204" pitchFamily="34" charset="0"/>
              <a:cs typeface="Open Sans" panose="020B0606030504020204" pitchFamily="34" charset="0"/>
            </a:endParaRPr>
          </a:p>
          <a:p>
            <a:pPr indent="0" defTabSz="542925" fontAlgn="base">
              <a:lnSpc>
                <a:spcPct val="100000"/>
              </a:lnSpc>
              <a:buNone/>
            </a:pPr>
            <a:r>
              <a:rPr lang="en-GB" sz="1200" dirty="0">
                <a:solidFill>
                  <a:srgbClr val="6D6E71"/>
                </a:solidFill>
                <a:latin typeface="Open Sans" panose="020B0606030504020204" pitchFamily="34" charset="0"/>
                <a:ea typeface="Open Sans" panose="020B0606030504020204" pitchFamily="34" charset="0"/>
                <a:cs typeface="Open Sans" panose="020B0606030504020204" pitchFamily="34" charset="0"/>
              </a:rPr>
              <a:t>	2024 will represent a new chapter for the European Financial sector as </a:t>
            </a:r>
            <a:r>
              <a:rPr lang="en-GB" sz="1200" b="1" dirty="0">
                <a:solidFill>
                  <a:srgbClr val="6D6E71"/>
                </a:solidFill>
                <a:latin typeface="Open Sans" panose="020B0606030504020204" pitchFamily="34" charset="0"/>
                <a:ea typeface="Open Sans" panose="020B0606030504020204" pitchFamily="34" charset="0"/>
                <a:cs typeface="Open Sans" panose="020B0606030504020204" pitchFamily="34" charset="0"/>
              </a:rPr>
              <a:t>Parliament elections are set to be hold in June</a:t>
            </a:r>
            <a:r>
              <a:rPr lang="en-GB" sz="1200" dirty="0">
                <a:solidFill>
                  <a:srgbClr val="6D6E71"/>
                </a:solidFill>
                <a:latin typeface="Open Sans" panose="020B0606030504020204" pitchFamily="34" charset="0"/>
                <a:ea typeface="Open Sans" panose="020B0606030504020204" pitchFamily="34" charset="0"/>
                <a:cs typeface="Open Sans" panose="020B0606030504020204" pitchFamily="34" charset="0"/>
              </a:rPr>
              <a:t>. In terms of the impact on 	financial markets, EU lawmakers are working to finalize initiatives, develop rules to operationalize the new provisions of key reforms, and progress and implement revisions, especially those related to sustainable finance.</a:t>
            </a:r>
            <a:br>
              <a:rPr lang="en-GB" sz="1200" dirty="0">
                <a:solidFill>
                  <a:srgbClr val="6D6E71"/>
                </a:solidFill>
                <a:latin typeface="Open Sans" panose="020B0606030504020204" pitchFamily="34" charset="0"/>
                <a:ea typeface="Open Sans" panose="020B0606030504020204" pitchFamily="34" charset="0"/>
                <a:cs typeface="Open Sans" panose="020B0606030504020204" pitchFamily="34" charset="0"/>
              </a:rPr>
            </a:br>
            <a:endParaRPr lang="en-GB" sz="1200" dirty="0">
              <a:solidFill>
                <a:srgbClr val="6D6E71"/>
              </a:solidFill>
              <a:latin typeface="Open Sans" panose="020B0606030504020204" pitchFamily="34" charset="0"/>
              <a:ea typeface="Open Sans" panose="020B0606030504020204" pitchFamily="34" charset="0"/>
              <a:cs typeface="Open Sans" panose="020B0606030504020204" pitchFamily="34" charset="0"/>
            </a:endParaRPr>
          </a:p>
          <a:p>
            <a:pPr indent="0" fontAlgn="base">
              <a:lnSpc>
                <a:spcPct val="100000"/>
              </a:lnSpc>
              <a:buNone/>
              <a:tabLst>
                <a:tab pos="534988" algn="l"/>
              </a:tabLst>
            </a:pPr>
            <a:r>
              <a:rPr lang="en-GB" sz="1200" dirty="0">
                <a:solidFill>
                  <a:srgbClr val="6D6E71"/>
                </a:solidFill>
                <a:latin typeface="Open Sans" panose="020B0606030504020204" pitchFamily="34" charset="0"/>
                <a:ea typeface="Open Sans" panose="020B0606030504020204" pitchFamily="34" charset="0"/>
                <a:cs typeface="Open Sans" panose="020B0606030504020204" pitchFamily="34" charset="0"/>
              </a:rPr>
              <a:t>	Against this backdrop, </a:t>
            </a:r>
            <a:r>
              <a:rPr lang="en-GB" sz="1200" b="1" dirty="0">
                <a:solidFill>
                  <a:srgbClr val="6D6E71"/>
                </a:solidFill>
                <a:latin typeface="Open Sans" panose="020B0606030504020204" pitchFamily="34" charset="0"/>
                <a:ea typeface="Open Sans" panose="020B0606030504020204" pitchFamily="34" charset="0"/>
                <a:cs typeface="Open Sans" panose="020B0606030504020204" pitchFamily="34" charset="0"/>
              </a:rPr>
              <a:t>European banks face a complex and evolving regulatory landscape</a:t>
            </a:r>
            <a:r>
              <a:rPr lang="en-GB" sz="1200" dirty="0">
                <a:solidFill>
                  <a:srgbClr val="6D6E71"/>
                </a:solidFill>
                <a:latin typeface="Open Sans" panose="020B0606030504020204" pitchFamily="34" charset="0"/>
                <a:ea typeface="Open Sans" panose="020B0606030504020204" pitchFamily="34" charset="0"/>
                <a:cs typeface="Open Sans" panose="020B0606030504020204" pitchFamily="34" charset="0"/>
              </a:rPr>
              <a:t>. This slide-deck aims to provide a comprehensive overview 	of the key regulatory requirements and trends for European banks. W</a:t>
            </a:r>
            <a:r>
              <a:rPr lang="en-GB" sz="1200" dirty="0">
                <a:solidFill>
                  <a:srgbClr val="6D6E71"/>
                </a:solidFill>
                <a:latin typeface="Open Sans"/>
              </a:rPr>
              <a:t>ith </a:t>
            </a:r>
            <a:r>
              <a:rPr lang="en-GB" sz="1200" dirty="0" err="1">
                <a:solidFill>
                  <a:srgbClr val="6D6E71"/>
                </a:solidFill>
                <a:latin typeface="Open Sans"/>
              </a:rPr>
              <a:t>FiSer</a:t>
            </a:r>
            <a:r>
              <a:rPr lang="en-GB" sz="1200" dirty="0">
                <a:solidFill>
                  <a:srgbClr val="6D6E71"/>
                </a:solidFill>
                <a:latin typeface="Open Sans"/>
              </a:rPr>
              <a:t> Consulting, leverage these insights to drive your institution forward, ensuring readiness for both the challenges and new opportunities that 2024 presents.</a:t>
            </a:r>
          </a:p>
        </p:txBody>
      </p:sp>
      <p:pic>
        <p:nvPicPr>
          <p:cNvPr id="5" name="Picture 4" descr="Shape&#10;&#10;Description automatically generated with low confidence">
            <a:extLst>
              <a:ext uri="{FF2B5EF4-FFF2-40B4-BE49-F238E27FC236}">
                <a16:creationId xmlns:a16="http://schemas.microsoft.com/office/drawing/2014/main" id="{81579B68-07D2-F945-B3A8-6E641016AE8E}"/>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38586" y="720453"/>
            <a:ext cx="299998" cy="299998"/>
          </a:xfrm>
          <a:prstGeom prst="rect">
            <a:avLst/>
          </a:prstGeom>
          <a:ln>
            <a:noFill/>
          </a:ln>
        </p:spPr>
      </p:pic>
      <p:pic>
        <p:nvPicPr>
          <p:cNvPr id="6" name="Picture 5" descr="Shape&#10;&#10;Description automatically generated with low confidence">
            <a:extLst>
              <a:ext uri="{FF2B5EF4-FFF2-40B4-BE49-F238E27FC236}">
                <a16:creationId xmlns:a16="http://schemas.microsoft.com/office/drawing/2014/main" id="{F59A8F01-C671-A819-BD77-A700DD7539E2}"/>
              </a:ext>
            </a:extLst>
          </p:cNvPr>
          <p:cNvPicPr>
            <a:picLocks noChangeAspect="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99778" y="1554361"/>
            <a:ext cx="337459" cy="337459"/>
          </a:xfrm>
          <a:prstGeom prst="rect">
            <a:avLst/>
          </a:prstGeom>
        </p:spPr>
      </p:pic>
      <p:pic>
        <p:nvPicPr>
          <p:cNvPr id="8" name="Picture 7" descr="Shape&#10;&#10;Description automatically generated with low confidence">
            <a:extLst>
              <a:ext uri="{FF2B5EF4-FFF2-40B4-BE49-F238E27FC236}">
                <a16:creationId xmlns:a16="http://schemas.microsoft.com/office/drawing/2014/main" id="{1FAD6ACD-AE10-6FF7-8A1A-5D6478AD640A}"/>
              </a:ext>
            </a:extLst>
          </p:cNvPr>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flipH="1">
            <a:off x="299778" y="2636136"/>
            <a:ext cx="307171" cy="307171"/>
          </a:xfrm>
          <a:prstGeom prst="rect">
            <a:avLst/>
          </a:prstGeom>
        </p:spPr>
      </p:pic>
      <p:pic>
        <p:nvPicPr>
          <p:cNvPr id="9" name="Picture 8" descr="Shape&#10;&#10;Description automatically generated with low confidence">
            <a:extLst>
              <a:ext uri="{FF2B5EF4-FFF2-40B4-BE49-F238E27FC236}">
                <a16:creationId xmlns:a16="http://schemas.microsoft.com/office/drawing/2014/main" id="{74406D4C-0435-440B-917B-42A8AB803A5C}"/>
              </a:ext>
            </a:extLst>
          </p:cNvPr>
          <p:cNvPicPr>
            <a:picLocks noChangeAspect="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04711" y="3699963"/>
            <a:ext cx="297304" cy="297304"/>
          </a:xfrm>
          <a:prstGeom prst="rect">
            <a:avLst/>
          </a:prstGeom>
        </p:spPr>
      </p:pic>
      <p:pic>
        <p:nvPicPr>
          <p:cNvPr id="10" name="Picture 9" descr="Shape&#10;&#10;Description automatically generated with low confidence">
            <a:extLst>
              <a:ext uri="{FF2B5EF4-FFF2-40B4-BE49-F238E27FC236}">
                <a16:creationId xmlns:a16="http://schemas.microsoft.com/office/drawing/2014/main" id="{E8E5CB88-77E0-50BF-6FB2-79807E74E77D}"/>
              </a:ext>
            </a:extLst>
          </p:cNvPr>
          <p:cNvPicPr>
            <a:picLocks noChangeAspect="1"/>
          </p:cNvPicPr>
          <p:nvPr/>
        </p:nvPicPr>
        <p:blipFill>
          <a:blip r:embed="rId8">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99137" y="5570018"/>
            <a:ext cx="323052" cy="323052"/>
          </a:xfrm>
          <a:prstGeom prst="rect">
            <a:avLst/>
          </a:prstGeom>
        </p:spPr>
      </p:pic>
      <p:pic>
        <p:nvPicPr>
          <p:cNvPr id="2" name="Picture 1" descr="Shape&#10;&#10;Description automatically generated with low confidence">
            <a:extLst>
              <a:ext uri="{FF2B5EF4-FFF2-40B4-BE49-F238E27FC236}">
                <a16:creationId xmlns:a16="http://schemas.microsoft.com/office/drawing/2014/main" id="{59D11E4E-3CE6-2AF1-A4EE-D1C7C8DA0089}"/>
              </a:ext>
            </a:extLst>
          </p:cNvPr>
          <p:cNvPicPr>
            <a:picLocks noChangeAspect="1"/>
          </p:cNvPicPr>
          <p:nvPr/>
        </p:nvPicPr>
        <p:blipFill>
          <a:blip r:embed="rId9">
            <a:duotone>
              <a:schemeClr val="accent4">
                <a:shade val="45000"/>
                <a:satMod val="135000"/>
              </a:schemeClr>
              <a:prstClr val="white"/>
            </a:duotone>
            <a:extLst>
              <a:ext uri="{BEBA8EAE-BF5A-486C-A8C5-ECC9F3942E4B}">
                <a14:imgProps xmlns:a14="http://schemas.microsoft.com/office/drawing/2010/main">
                  <a14:imgLayer r:embed="rId10">
                    <a14:imgEffect>
                      <a14:colorTemperature colorTemp="11200"/>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299778" y="4712297"/>
            <a:ext cx="338196" cy="338196"/>
          </a:xfrm>
          <a:prstGeom prst="rect">
            <a:avLst/>
          </a:prstGeom>
          <a:noFill/>
          <a:ln>
            <a:noFill/>
          </a:ln>
        </p:spPr>
      </p:pic>
    </p:spTree>
    <p:extLst>
      <p:ext uri="{BB962C8B-B14F-4D97-AF65-F5344CB8AC3E}">
        <p14:creationId xmlns:p14="http://schemas.microsoft.com/office/powerpoint/2010/main" val="2670641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Google Shape;494;p23">
            <a:extLst>
              <a:ext uri="{FF2B5EF4-FFF2-40B4-BE49-F238E27FC236}">
                <a16:creationId xmlns:a16="http://schemas.microsoft.com/office/drawing/2014/main" id="{46A25B5F-316C-2347-4D5E-A2F093FEBEFF}"/>
              </a:ext>
            </a:extLst>
          </p:cNvPr>
          <p:cNvSpPr/>
          <p:nvPr/>
        </p:nvSpPr>
        <p:spPr>
          <a:xfrm>
            <a:off x="3688566" y="1249305"/>
            <a:ext cx="4993605" cy="5486270"/>
          </a:xfrm>
          <a:custGeom>
            <a:avLst/>
            <a:gdLst/>
            <a:ahLst/>
            <a:cxnLst/>
            <a:rect l="l" t="t" r="r" b="b"/>
            <a:pathLst>
              <a:path w="98382" h="123361" extrusionOk="0">
                <a:moveTo>
                  <a:pt x="45804" y="0"/>
                </a:moveTo>
                <a:cubicBezTo>
                  <a:pt x="10180" y="16252"/>
                  <a:pt x="60198" y="14526"/>
                  <a:pt x="54102" y="27301"/>
                </a:cubicBezTo>
                <a:cubicBezTo>
                  <a:pt x="48602" y="38827"/>
                  <a:pt x="31314" y="43541"/>
                  <a:pt x="30790" y="57436"/>
                </a:cubicBezTo>
                <a:cubicBezTo>
                  <a:pt x="30349" y="68949"/>
                  <a:pt x="42839" y="80748"/>
                  <a:pt x="17431" y="104847"/>
                </a:cubicBezTo>
                <a:cubicBezTo>
                  <a:pt x="4513" y="117098"/>
                  <a:pt x="0" y="121551"/>
                  <a:pt x="0" y="121551"/>
                </a:cubicBezTo>
                <a:lnTo>
                  <a:pt x="58555" y="121622"/>
                </a:lnTo>
                <a:cubicBezTo>
                  <a:pt x="72450" y="120360"/>
                  <a:pt x="98382" y="123361"/>
                  <a:pt x="98382" y="104847"/>
                </a:cubicBezTo>
                <a:cubicBezTo>
                  <a:pt x="98382" y="83106"/>
                  <a:pt x="53293" y="70759"/>
                  <a:pt x="53055" y="57960"/>
                </a:cubicBezTo>
                <a:cubicBezTo>
                  <a:pt x="52793" y="43887"/>
                  <a:pt x="76546" y="32433"/>
                  <a:pt x="69033" y="19705"/>
                </a:cubicBezTo>
                <a:cubicBezTo>
                  <a:pt x="63413" y="10180"/>
                  <a:pt x="23456" y="15740"/>
                  <a:pt x="48078" y="846"/>
                </a:cubicBezTo>
                <a:cubicBezTo>
                  <a:pt x="47006" y="834"/>
                  <a:pt x="46101" y="0"/>
                  <a:pt x="45804" y="0"/>
                </a:cubicBezTo>
                <a:close/>
              </a:path>
            </a:pathLst>
          </a:custGeom>
          <a:gradFill>
            <a:gsLst>
              <a:gs pos="0">
                <a:srgbClr val="CCCCCC"/>
              </a:gs>
              <a:gs pos="100000">
                <a:schemeClr val="lt2"/>
              </a:gs>
            </a:gsLst>
            <a:lin ang="5400012" scaled="0"/>
          </a:gradFill>
          <a:ln>
            <a:noFill/>
          </a:ln>
          <a:effectLst>
            <a:innerShdw blurRad="50800" dist="50800" dir="16200000">
              <a:prstClr val="black">
                <a:alpha val="50000"/>
              </a:prstClr>
            </a:inn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F77417E-4F36-82AF-DB96-1E925F49EEBB}"/>
              </a:ext>
            </a:extLst>
          </p:cNvPr>
          <p:cNvSpPr>
            <a:spLocks noGrp="1"/>
          </p:cNvSpPr>
          <p:nvPr>
            <p:ph type="title"/>
          </p:nvPr>
        </p:nvSpPr>
        <p:spPr>
          <a:xfrm>
            <a:off x="3648075" y="0"/>
            <a:ext cx="8212999" cy="901155"/>
          </a:xfrm>
        </p:spPr>
        <p:txBody>
          <a:bodyPr anchor="ctr">
            <a:noAutofit/>
          </a:bodyPr>
          <a:lstStyle/>
          <a:p>
            <a:r>
              <a:rPr lang="en-US" sz="1800">
                <a:latin typeface="Open Sans" pitchFamily="2" charset="0"/>
                <a:ea typeface="Open Sans" pitchFamily="2" charset="0"/>
                <a:cs typeface="Open Sans" pitchFamily="2" charset="0"/>
              </a:rPr>
              <a:t>Understanding the European Union’s Banking Regulation Process: from Proposal to Implementation </a:t>
            </a:r>
            <a:endParaRPr lang="en-GB" sz="1800">
              <a:latin typeface="Open Sans" pitchFamily="2" charset="0"/>
              <a:ea typeface="Open Sans" pitchFamily="2" charset="0"/>
              <a:cs typeface="Open Sans" pitchFamily="2" charset="0"/>
            </a:endParaRPr>
          </a:p>
        </p:txBody>
      </p:sp>
      <p:sp>
        <p:nvSpPr>
          <p:cNvPr id="47" name="Google Shape;669;p27">
            <a:extLst>
              <a:ext uri="{FF2B5EF4-FFF2-40B4-BE49-F238E27FC236}">
                <a16:creationId xmlns:a16="http://schemas.microsoft.com/office/drawing/2014/main" id="{D1D7CF9E-A71E-3009-9C69-51D243049B3D}"/>
              </a:ext>
            </a:extLst>
          </p:cNvPr>
          <p:cNvSpPr txBox="1"/>
          <p:nvPr/>
        </p:nvSpPr>
        <p:spPr>
          <a:xfrm>
            <a:off x="1175718" y="1273993"/>
            <a:ext cx="3790749" cy="429600"/>
          </a:xfrm>
          <a:prstGeom prst="rect">
            <a:avLst/>
          </a:prstGeom>
          <a:noFill/>
          <a:ln>
            <a:noFill/>
          </a:ln>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700" b="1" i="0" u="none" strike="noStrike" kern="1200" cap="none" spc="0" normalizeH="0" baseline="0" noProof="0">
              <a:ln>
                <a:noFill/>
              </a:ln>
              <a:solidFill>
                <a:srgbClr val="6F3D57"/>
              </a:solidFill>
              <a:effectLst/>
              <a:uLnTx/>
              <a:uFillTx/>
              <a:latin typeface="Open Sans" panose="020B0606030504020204" pitchFamily="34" charset="0"/>
              <a:ea typeface="Open Sans" panose="020B0606030504020204" pitchFamily="34" charset="0"/>
              <a:cs typeface="Open Sans" panose="020B0606030504020204" pitchFamily="34" charset="0"/>
              <a:sym typeface="Fira Sans Extra Condensed Medium"/>
            </a:endParaRPr>
          </a:p>
        </p:txBody>
      </p:sp>
      <p:sp>
        <p:nvSpPr>
          <p:cNvPr id="48" name="Google Shape;670;p27">
            <a:extLst>
              <a:ext uri="{FF2B5EF4-FFF2-40B4-BE49-F238E27FC236}">
                <a16:creationId xmlns:a16="http://schemas.microsoft.com/office/drawing/2014/main" id="{F7C5A445-B746-7C61-824B-EF9EAB5CE0A3}"/>
              </a:ext>
            </a:extLst>
          </p:cNvPr>
          <p:cNvSpPr txBox="1"/>
          <p:nvPr/>
        </p:nvSpPr>
        <p:spPr>
          <a:xfrm>
            <a:off x="625287" y="1054100"/>
            <a:ext cx="4624828" cy="1149484"/>
          </a:xfrm>
          <a:prstGeom prst="rect">
            <a:avLst/>
          </a:prstGeom>
          <a:solidFill>
            <a:srgbClr val="00AEEF">
              <a:alpha val="8000"/>
            </a:srgbClr>
          </a:solid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dirty="0">
                <a:ln>
                  <a:noFill/>
                </a:ln>
                <a:solidFill>
                  <a:srgbClr val="00AEEF"/>
                </a:solidFill>
                <a:effectLst/>
                <a:uLnTx/>
                <a:uFillTx/>
                <a:latin typeface="Open Sans" panose="020B0606030504020204" pitchFamily="34" charset="0"/>
                <a:ea typeface="Open Sans" panose="020B0606030504020204" pitchFamily="34" charset="0"/>
                <a:cs typeface="Open Sans" panose="020B0606030504020204" pitchFamily="34" charset="0"/>
                <a:sym typeface="Fira Sans Extra Condensed Medium"/>
              </a:rPr>
              <a:t>1. Drafts and consultation papers </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The EC issues consultation papers and drafts, which are open for public comments and feedback to </a:t>
            </a:r>
            <a:r>
              <a:rPr kumimoji="0" lang="en-US" sz="1200" b="1" i="0" u="none" strike="noStrike" kern="1200" cap="none" spc="0" normalizeH="0" baseline="0" noProof="0" dirty="0">
                <a:ln>
                  <a:noFill/>
                </a:ln>
                <a:solidFill>
                  <a:srgbClr val="00AEEF"/>
                </a:solidFill>
                <a:effectLst/>
                <a:uLnTx/>
                <a:uFillTx/>
                <a:latin typeface="Open Sans" panose="020B0606030504020204" pitchFamily="34" charset="0"/>
                <a:ea typeface="Open Sans" panose="020B0606030504020204" pitchFamily="34" charset="0"/>
                <a:cs typeface="Open Sans" panose="020B0606030504020204" pitchFamily="34" charset="0"/>
              </a:rPr>
              <a:t>ensure transparency and accountability</a:t>
            </a:r>
            <a:r>
              <a:rPr kumimoji="0" lang="en-US" sz="1200" b="0" i="0" u="none" strike="noStrike" kern="1200" cap="none" spc="0" normalizeH="0" baseline="0" noProof="0" dirty="0">
                <a:ln>
                  <a:noFill/>
                </a:ln>
                <a:solidFill>
                  <a:srgbClr val="00AEEF"/>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200" b="0" i="0" u="none" strike="noStrike" kern="1200" cap="none" spc="0" normalizeH="0" baseline="0" noProof="0" dirty="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in the regulatory process</a:t>
            </a:r>
          </a:p>
        </p:txBody>
      </p:sp>
      <p:sp>
        <p:nvSpPr>
          <p:cNvPr id="52" name="Google Shape;670;p27">
            <a:extLst>
              <a:ext uri="{FF2B5EF4-FFF2-40B4-BE49-F238E27FC236}">
                <a16:creationId xmlns:a16="http://schemas.microsoft.com/office/drawing/2014/main" id="{557FA8F7-6C50-5698-0D14-99173269F363}"/>
              </a:ext>
            </a:extLst>
          </p:cNvPr>
          <p:cNvSpPr txBox="1"/>
          <p:nvPr/>
        </p:nvSpPr>
        <p:spPr>
          <a:xfrm>
            <a:off x="625287" y="4149063"/>
            <a:ext cx="4639248" cy="1512551"/>
          </a:xfrm>
          <a:prstGeom prst="rect">
            <a:avLst/>
          </a:prstGeom>
          <a:solidFill>
            <a:srgbClr val="F4F4F4"/>
          </a:solid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dirty="0">
                <a:ln>
                  <a:noFill/>
                </a:ln>
                <a:solidFill>
                  <a:srgbClr val="6D6E71"/>
                </a:solidFill>
                <a:effectLst/>
                <a:uLnTx/>
                <a:uFillTx/>
                <a:latin typeface="Open Sans" panose="020B0606030504020204" pitchFamily="34" charset="0"/>
                <a:ea typeface="Open Sans" panose="020B0606030504020204" pitchFamily="34" charset="0"/>
                <a:cs typeface="Open Sans" panose="020B0606030504020204" pitchFamily="34" charset="0"/>
                <a:sym typeface="Fira Sans Extra Condensed Medium"/>
              </a:rPr>
              <a:t>5. Enforcement </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The EBA is responsible for ensuring that member states comply with the banking regulations by issuing guidelines and recommendations to help with the implementation of the regulations while it also has the </a:t>
            </a:r>
            <a:r>
              <a:rPr kumimoji="0" lang="en-US" sz="1200" b="1" i="0" u="none" strike="noStrike" kern="1200" cap="none" spc="0" normalizeH="0" baseline="0" noProof="0" dirty="0">
                <a:ln>
                  <a:noFill/>
                </a:ln>
                <a:solidFill>
                  <a:srgbClr val="6D6E71"/>
                </a:solidFill>
                <a:effectLst/>
                <a:uLnTx/>
                <a:uFillTx/>
                <a:latin typeface="Open Sans" panose="020B0606030504020204" pitchFamily="34" charset="0"/>
                <a:ea typeface="Open Sans" panose="020B0606030504020204" pitchFamily="34" charset="0"/>
                <a:cs typeface="Open Sans" panose="020B0606030504020204" pitchFamily="34" charset="0"/>
              </a:rPr>
              <a:t>authority to investigate and sanction</a:t>
            </a:r>
            <a:r>
              <a:rPr kumimoji="0" lang="en-US" sz="1200" b="0" i="0" u="none" strike="noStrike" kern="1200" cap="none" spc="0" normalizeH="0" baseline="0" noProof="0" dirty="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 member states or banks</a:t>
            </a:r>
          </a:p>
        </p:txBody>
      </p:sp>
      <p:sp>
        <p:nvSpPr>
          <p:cNvPr id="54" name="Google Shape;670;p27">
            <a:extLst>
              <a:ext uri="{FF2B5EF4-FFF2-40B4-BE49-F238E27FC236}">
                <a16:creationId xmlns:a16="http://schemas.microsoft.com/office/drawing/2014/main" id="{D66A467F-8541-F64C-3D46-DFC9603112A5}"/>
              </a:ext>
            </a:extLst>
          </p:cNvPr>
          <p:cNvSpPr txBox="1"/>
          <p:nvPr/>
        </p:nvSpPr>
        <p:spPr>
          <a:xfrm>
            <a:off x="6798068" y="3372460"/>
            <a:ext cx="4968672" cy="1176773"/>
          </a:xfrm>
          <a:prstGeom prst="rect">
            <a:avLst/>
          </a:prstGeom>
          <a:solidFill>
            <a:srgbClr val="E5F7FD"/>
          </a:solid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dirty="0">
                <a:ln>
                  <a:noFill/>
                </a:ln>
                <a:solidFill>
                  <a:srgbClr val="00AEEF"/>
                </a:solidFill>
                <a:effectLst/>
                <a:uLnTx/>
                <a:uFillTx/>
                <a:latin typeface="Open Sans" panose="020B0606030504020204" pitchFamily="34" charset="0"/>
                <a:ea typeface="Open Sans" panose="020B0606030504020204" pitchFamily="34" charset="0"/>
                <a:cs typeface="Open Sans" panose="020B0606030504020204" pitchFamily="34" charset="0"/>
                <a:sym typeface="Fira Sans Extra Condensed Medium"/>
              </a:rPr>
              <a:t>4. Implementation</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The adopted proposal becomes law and member states must </a:t>
            </a:r>
            <a:r>
              <a:rPr kumimoji="0" lang="en-US" sz="1200" b="1" i="0" u="none" strike="noStrike" kern="1200" cap="none" spc="0" normalizeH="0" baseline="0" noProof="0" dirty="0">
                <a:ln>
                  <a:noFill/>
                </a:ln>
                <a:solidFill>
                  <a:srgbClr val="00AEEF"/>
                </a:solidFill>
                <a:effectLst/>
                <a:uLnTx/>
                <a:uFillTx/>
                <a:latin typeface="Open Sans" panose="020B0606030504020204" pitchFamily="34" charset="0"/>
                <a:ea typeface="Open Sans" panose="020B0606030504020204" pitchFamily="34" charset="0"/>
                <a:cs typeface="Open Sans" panose="020B0606030504020204" pitchFamily="34" charset="0"/>
              </a:rPr>
              <a:t>implement national legislation </a:t>
            </a:r>
            <a:r>
              <a:rPr kumimoji="0" lang="en-US" sz="1200" b="0" i="0" u="none" strike="noStrike" kern="1200" cap="none" spc="0" normalizeH="0" baseline="0" noProof="0" dirty="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for compliance</a:t>
            </a:r>
          </a:p>
        </p:txBody>
      </p:sp>
      <p:sp>
        <p:nvSpPr>
          <p:cNvPr id="78" name="Isosceles Triangle 77">
            <a:extLst>
              <a:ext uri="{FF2B5EF4-FFF2-40B4-BE49-F238E27FC236}">
                <a16:creationId xmlns:a16="http://schemas.microsoft.com/office/drawing/2014/main" id="{87E860C9-36FE-9C67-3802-28F1472CE056}"/>
              </a:ext>
            </a:extLst>
          </p:cNvPr>
          <p:cNvSpPr/>
          <p:nvPr/>
        </p:nvSpPr>
        <p:spPr>
          <a:xfrm rot="5400000">
            <a:off x="4973552" y="1331001"/>
            <a:ext cx="1149482" cy="595684"/>
          </a:xfrm>
          <a:prstGeom prst="triangle">
            <a:avLst>
              <a:gd name="adj" fmla="val 53411"/>
            </a:avLst>
          </a:prstGeom>
          <a:gradFill>
            <a:gsLst>
              <a:gs pos="100000">
                <a:srgbClr val="EBF9FE"/>
              </a:gs>
              <a:gs pos="0">
                <a:srgbClr val="00AEEF"/>
              </a:gs>
            </a:gsLst>
            <a:lin ang="5400012"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Oval 55">
            <a:extLst>
              <a:ext uri="{FF2B5EF4-FFF2-40B4-BE49-F238E27FC236}">
                <a16:creationId xmlns:a16="http://schemas.microsoft.com/office/drawing/2014/main" id="{92947575-3D3A-D6EE-3B66-0FBDD593B6FB}"/>
              </a:ext>
            </a:extLst>
          </p:cNvPr>
          <p:cNvSpPr/>
          <p:nvPr/>
        </p:nvSpPr>
        <p:spPr>
          <a:xfrm>
            <a:off x="5471516" y="1318628"/>
            <a:ext cx="473937" cy="473937"/>
          </a:xfrm>
          <a:prstGeom prst="ellipse">
            <a:avLst/>
          </a:prstGeom>
          <a:solidFill>
            <a:srgbClr val="00AEE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a:t>
            </a:r>
            <a:endParaRPr kumimoji="0" lang="en-US" sz="20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 name="Google Shape;669;p27">
            <a:extLst>
              <a:ext uri="{FF2B5EF4-FFF2-40B4-BE49-F238E27FC236}">
                <a16:creationId xmlns:a16="http://schemas.microsoft.com/office/drawing/2014/main" id="{EBCFF165-5701-E42E-EE70-C3CCE0B4FB20}"/>
              </a:ext>
            </a:extLst>
          </p:cNvPr>
          <p:cNvSpPr txBox="1"/>
          <p:nvPr/>
        </p:nvSpPr>
        <p:spPr>
          <a:xfrm>
            <a:off x="7475246" y="5537222"/>
            <a:ext cx="3790749" cy="429600"/>
          </a:xfrm>
          <a:prstGeom prst="rect">
            <a:avLst/>
          </a:prstGeom>
          <a:noFill/>
          <a:ln>
            <a:noFill/>
          </a:ln>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700" b="1" i="0" u="none" strike="noStrike" kern="1200" cap="none" spc="0" normalizeH="0" baseline="0" noProof="0">
              <a:ln>
                <a:noFill/>
              </a:ln>
              <a:solidFill>
                <a:srgbClr val="6F3D57"/>
              </a:solidFill>
              <a:effectLst/>
              <a:uLnTx/>
              <a:uFillTx/>
              <a:latin typeface="Open Sans" panose="020B0606030504020204" pitchFamily="34" charset="0"/>
              <a:ea typeface="Open Sans" panose="020B0606030504020204" pitchFamily="34" charset="0"/>
              <a:cs typeface="Open Sans" panose="020B0606030504020204" pitchFamily="34" charset="0"/>
              <a:sym typeface="Fira Sans Extra Condensed Medium"/>
            </a:endParaRPr>
          </a:p>
        </p:txBody>
      </p:sp>
      <p:sp>
        <p:nvSpPr>
          <p:cNvPr id="6" name="Google Shape;670;p27">
            <a:extLst>
              <a:ext uri="{FF2B5EF4-FFF2-40B4-BE49-F238E27FC236}">
                <a16:creationId xmlns:a16="http://schemas.microsoft.com/office/drawing/2014/main" id="{D1C049BA-D0EB-50D3-842E-E168CE8F32E9}"/>
              </a:ext>
            </a:extLst>
          </p:cNvPr>
          <p:cNvSpPr txBox="1"/>
          <p:nvPr/>
        </p:nvSpPr>
        <p:spPr>
          <a:xfrm>
            <a:off x="7052379" y="5214781"/>
            <a:ext cx="4714362" cy="1109361"/>
          </a:xfrm>
          <a:prstGeom prst="rect">
            <a:avLst/>
          </a:prstGeom>
          <a:solidFill>
            <a:srgbClr val="FFF5F1"/>
          </a:solid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dirty="0">
                <a:ln>
                  <a:noFill/>
                </a:ln>
                <a:solidFill>
                  <a:srgbClr val="FFA07A"/>
                </a:solidFill>
                <a:effectLst/>
                <a:uLnTx/>
                <a:uFillTx/>
                <a:latin typeface="Open Sans" panose="020B0606030504020204" pitchFamily="34" charset="0"/>
                <a:ea typeface="Open Sans" panose="020B0606030504020204" pitchFamily="34" charset="0"/>
                <a:cs typeface="Open Sans" panose="020B0606030504020204" pitchFamily="34" charset="0"/>
                <a:sym typeface="Fira Sans Extra Condensed Medium"/>
              </a:rPr>
              <a:t>6. Review</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Periodically, the EC and the EBA </a:t>
            </a:r>
            <a:r>
              <a:rPr kumimoji="0" lang="en-US" sz="1200" b="1" i="0" u="none" strike="noStrike" kern="1200" cap="none" spc="0" normalizeH="0" baseline="0" noProof="0" dirty="0">
                <a:ln>
                  <a:noFill/>
                </a:ln>
                <a:solidFill>
                  <a:srgbClr val="FFA07A"/>
                </a:solidFill>
                <a:effectLst/>
                <a:uLnTx/>
                <a:uFillTx/>
                <a:latin typeface="Open Sans" panose="020B0606030504020204" pitchFamily="34" charset="0"/>
                <a:ea typeface="Open Sans" panose="020B0606030504020204" pitchFamily="34" charset="0"/>
                <a:cs typeface="Open Sans" panose="020B0606030504020204" pitchFamily="34" charset="0"/>
              </a:rPr>
              <a:t>review the effectiveness </a:t>
            </a:r>
            <a:r>
              <a:rPr kumimoji="0" lang="en-US" sz="1200" b="0" i="0" u="none" strike="noStrike" kern="1200" cap="none" spc="0" normalizeH="0" baseline="0" noProof="0" dirty="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of the regulations and propose amendments </a:t>
            </a:r>
            <a:endParaRPr kumimoji="0" lang="en-US" sz="1200" b="1" i="0" u="none" strike="noStrike" kern="1200" cap="none" spc="0" normalizeH="0" baseline="0" noProof="0" dirty="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2" name="Google Shape;670;p27">
            <a:extLst>
              <a:ext uri="{FF2B5EF4-FFF2-40B4-BE49-F238E27FC236}">
                <a16:creationId xmlns:a16="http://schemas.microsoft.com/office/drawing/2014/main" id="{5FAE294F-F89D-C7D9-84E2-E6E77F2DB419}"/>
              </a:ext>
            </a:extLst>
          </p:cNvPr>
          <p:cNvSpPr txBox="1"/>
          <p:nvPr/>
        </p:nvSpPr>
        <p:spPr>
          <a:xfrm>
            <a:off x="7288165" y="1450107"/>
            <a:ext cx="4479187" cy="1510920"/>
          </a:xfrm>
          <a:prstGeom prst="rect">
            <a:avLst/>
          </a:prstGeom>
          <a:solidFill>
            <a:schemeClr val="accent4">
              <a:alpha val="10000"/>
            </a:schemeClr>
          </a:solid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dirty="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sym typeface="Fira Sans Extra Condensed Medium"/>
              </a:rPr>
              <a:t>2. Proposals</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The EC formulates a proposal which outlines </a:t>
            </a:r>
            <a:r>
              <a:rPr kumimoji="0" lang="en-US" sz="1200" b="1" i="0" u="none" strike="noStrike" kern="1200" cap="none" spc="0" normalizeH="0" baseline="0" noProof="0" dirty="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the objectives, scope, and key provisions of the legislation </a:t>
            </a:r>
            <a:r>
              <a:rPr kumimoji="0" lang="en-US" sz="1200" b="0" i="0" u="none" strike="noStrike" kern="1200" cap="none" spc="0" normalizeH="0" baseline="0" noProof="0" dirty="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and includes an impact assessment, which evaluates the potential economic, social, and environmental effects of the legislation</a:t>
            </a:r>
          </a:p>
        </p:txBody>
      </p:sp>
      <p:sp>
        <p:nvSpPr>
          <p:cNvPr id="81" name="Isosceles Triangle 80">
            <a:extLst>
              <a:ext uri="{FF2B5EF4-FFF2-40B4-BE49-F238E27FC236}">
                <a16:creationId xmlns:a16="http://schemas.microsoft.com/office/drawing/2014/main" id="{48C49B09-A7CF-F64D-5699-3D48BDF6EB34}"/>
              </a:ext>
            </a:extLst>
          </p:cNvPr>
          <p:cNvSpPr/>
          <p:nvPr/>
        </p:nvSpPr>
        <p:spPr>
          <a:xfrm rot="16200000">
            <a:off x="6219050" y="1892247"/>
            <a:ext cx="1510918" cy="626639"/>
          </a:xfrm>
          <a:prstGeom prst="triangle">
            <a:avLst>
              <a:gd name="adj" fmla="val 48165"/>
            </a:avLst>
          </a:prstGeom>
          <a:gradFill>
            <a:gsLst>
              <a:gs pos="100000">
                <a:srgbClr val="6D6E71"/>
              </a:gs>
              <a:gs pos="0">
                <a:srgbClr val="EEEEEE"/>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Oval 56">
            <a:extLst>
              <a:ext uri="{FF2B5EF4-FFF2-40B4-BE49-F238E27FC236}">
                <a16:creationId xmlns:a16="http://schemas.microsoft.com/office/drawing/2014/main" id="{5EFE5CE7-A3E9-33F1-7D3E-9DC12E373015}"/>
              </a:ext>
            </a:extLst>
          </p:cNvPr>
          <p:cNvSpPr/>
          <p:nvPr/>
        </p:nvSpPr>
        <p:spPr>
          <a:xfrm>
            <a:off x="6435270" y="1881480"/>
            <a:ext cx="605774" cy="605774"/>
          </a:xfrm>
          <a:prstGeom prst="ellipse">
            <a:avLst/>
          </a:prstGeom>
          <a:solidFill>
            <a:srgbClr val="58595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2.</a:t>
            </a:r>
            <a:endParaRPr kumimoji="0" lang="en-US" sz="2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 name="Isosceles Triangle 2">
            <a:extLst>
              <a:ext uri="{FF2B5EF4-FFF2-40B4-BE49-F238E27FC236}">
                <a16:creationId xmlns:a16="http://schemas.microsoft.com/office/drawing/2014/main" id="{AA67005C-121E-DFB5-76D9-A69AB9AFF819}"/>
              </a:ext>
            </a:extLst>
          </p:cNvPr>
          <p:cNvSpPr/>
          <p:nvPr/>
        </p:nvSpPr>
        <p:spPr>
          <a:xfrm rot="5400000">
            <a:off x="5441727" y="2561619"/>
            <a:ext cx="1149485" cy="827999"/>
          </a:xfrm>
          <a:prstGeom prst="triangle">
            <a:avLst>
              <a:gd name="adj" fmla="val 53411"/>
            </a:avLst>
          </a:prstGeom>
          <a:gradFill flip="none" rotWithShape="1">
            <a:gsLst>
              <a:gs pos="100000">
                <a:srgbClr val="FFA07A"/>
              </a:gs>
              <a:gs pos="0">
                <a:srgbClr val="FFF8F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Oval 57">
            <a:extLst>
              <a:ext uri="{FF2B5EF4-FFF2-40B4-BE49-F238E27FC236}">
                <a16:creationId xmlns:a16="http://schemas.microsoft.com/office/drawing/2014/main" id="{2CBAF164-9F0B-EA79-8ED0-0C9DE62B76E7}"/>
              </a:ext>
            </a:extLst>
          </p:cNvPr>
          <p:cNvSpPr/>
          <p:nvPr/>
        </p:nvSpPr>
        <p:spPr>
          <a:xfrm>
            <a:off x="6027981" y="2626875"/>
            <a:ext cx="720000" cy="720000"/>
          </a:xfrm>
          <a:prstGeom prst="ellipse">
            <a:avLst/>
          </a:prstGeom>
          <a:solidFill>
            <a:srgbClr val="FFA07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3.</a:t>
            </a:r>
            <a:endParaRPr kumimoji="0" lang="en-US" sz="2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 name="Isosceles Triangle 8">
            <a:extLst>
              <a:ext uri="{FF2B5EF4-FFF2-40B4-BE49-F238E27FC236}">
                <a16:creationId xmlns:a16="http://schemas.microsoft.com/office/drawing/2014/main" id="{E2A608CF-67FF-E220-F1F3-B2F8CB8E401D}"/>
              </a:ext>
            </a:extLst>
          </p:cNvPr>
          <p:cNvSpPr/>
          <p:nvPr/>
        </p:nvSpPr>
        <p:spPr>
          <a:xfrm rot="5400000">
            <a:off x="5069622" y="4343257"/>
            <a:ext cx="1513272" cy="1123446"/>
          </a:xfrm>
          <a:prstGeom prst="triangle">
            <a:avLst>
              <a:gd name="adj" fmla="val 49633"/>
            </a:avLst>
          </a:prstGeom>
          <a:gradFill flip="none" rotWithShape="1">
            <a:gsLst>
              <a:gs pos="100000">
                <a:srgbClr val="6D6E71"/>
              </a:gs>
              <a:gs pos="0">
                <a:srgbClr val="F4F4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B381CB02-2203-95D7-D425-5800E2E05EDB}"/>
              </a:ext>
            </a:extLst>
          </p:cNvPr>
          <p:cNvSpPr/>
          <p:nvPr/>
        </p:nvSpPr>
        <p:spPr>
          <a:xfrm>
            <a:off x="5830128" y="4507589"/>
            <a:ext cx="828000" cy="828000"/>
          </a:xfrm>
          <a:prstGeom prst="ellipse">
            <a:avLst/>
          </a:prstGeom>
          <a:solidFill>
            <a:srgbClr val="6D6E7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5.</a:t>
            </a:r>
            <a:endParaRPr kumimoji="0" lang="en-US" sz="28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 name="Isosceles Triangle 7">
            <a:extLst>
              <a:ext uri="{FF2B5EF4-FFF2-40B4-BE49-F238E27FC236}">
                <a16:creationId xmlns:a16="http://schemas.microsoft.com/office/drawing/2014/main" id="{580D4F77-A131-DA87-028A-0B62564BCBB4}"/>
              </a:ext>
            </a:extLst>
          </p:cNvPr>
          <p:cNvSpPr/>
          <p:nvPr/>
        </p:nvSpPr>
        <p:spPr>
          <a:xfrm rot="16200000">
            <a:off x="5805652" y="3546128"/>
            <a:ext cx="1176772" cy="827998"/>
          </a:xfrm>
          <a:prstGeom prst="triangle">
            <a:avLst>
              <a:gd name="adj" fmla="val 48165"/>
            </a:avLst>
          </a:prstGeom>
          <a:gradFill>
            <a:gsLst>
              <a:gs pos="100000">
                <a:srgbClr val="00AEEF"/>
              </a:gs>
              <a:gs pos="0">
                <a:srgbClr val="E5F7FD"/>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538BA151-5F44-82E9-79DE-44644ABB1B01}"/>
              </a:ext>
            </a:extLst>
          </p:cNvPr>
          <p:cNvSpPr/>
          <p:nvPr/>
        </p:nvSpPr>
        <p:spPr>
          <a:xfrm>
            <a:off x="5631981" y="3580977"/>
            <a:ext cx="756000" cy="756000"/>
          </a:xfrm>
          <a:prstGeom prst="ellipse">
            <a:avLst/>
          </a:prstGeom>
          <a:solidFill>
            <a:srgbClr val="00AEE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4.</a:t>
            </a:r>
            <a:endParaRPr kumimoji="0" lang="en-US" sz="26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Isosceles Triangle 9">
            <a:extLst>
              <a:ext uri="{FF2B5EF4-FFF2-40B4-BE49-F238E27FC236}">
                <a16:creationId xmlns:a16="http://schemas.microsoft.com/office/drawing/2014/main" id="{0004DA25-16C1-C425-1299-EEBABDC84B6C}"/>
              </a:ext>
            </a:extLst>
          </p:cNvPr>
          <p:cNvSpPr/>
          <p:nvPr/>
        </p:nvSpPr>
        <p:spPr>
          <a:xfrm rot="16200000">
            <a:off x="6083699" y="5355463"/>
            <a:ext cx="1109361" cy="827998"/>
          </a:xfrm>
          <a:prstGeom prst="triangle">
            <a:avLst>
              <a:gd name="adj" fmla="val 48165"/>
            </a:avLst>
          </a:prstGeom>
          <a:gradFill>
            <a:gsLst>
              <a:gs pos="100000">
                <a:srgbClr val="FFA07A"/>
              </a:gs>
              <a:gs pos="0">
                <a:srgbClr val="FFF5F1"/>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A1CD71AF-C690-2575-2115-718106E992BB}"/>
              </a:ext>
            </a:extLst>
          </p:cNvPr>
          <p:cNvSpPr/>
          <p:nvPr/>
        </p:nvSpPr>
        <p:spPr>
          <a:xfrm>
            <a:off x="5967621" y="5428817"/>
            <a:ext cx="864000" cy="864000"/>
          </a:xfrm>
          <a:prstGeom prst="ellipse">
            <a:avLst/>
          </a:prstGeom>
          <a:solidFill>
            <a:srgbClr val="FFA07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6.</a:t>
            </a:r>
            <a:endParaRPr kumimoji="0" lang="en-US" sz="30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7" name="Google Shape;670;p27">
            <a:extLst>
              <a:ext uri="{FF2B5EF4-FFF2-40B4-BE49-F238E27FC236}">
                <a16:creationId xmlns:a16="http://schemas.microsoft.com/office/drawing/2014/main" id="{A6621008-E2B1-A0D0-F171-BA4DD05239D9}"/>
              </a:ext>
            </a:extLst>
          </p:cNvPr>
          <p:cNvSpPr txBox="1"/>
          <p:nvPr/>
        </p:nvSpPr>
        <p:spPr>
          <a:xfrm>
            <a:off x="625288" y="2400876"/>
            <a:ext cx="4972382" cy="1149485"/>
          </a:xfrm>
          <a:prstGeom prst="rect">
            <a:avLst/>
          </a:prstGeom>
          <a:solidFill>
            <a:srgbClr val="FFF8F6"/>
          </a:solid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dirty="0">
                <a:ln>
                  <a:noFill/>
                </a:ln>
                <a:solidFill>
                  <a:srgbClr val="FFA07A"/>
                </a:solidFill>
                <a:effectLst/>
                <a:uLnTx/>
                <a:uFillTx/>
                <a:latin typeface="Open Sans" panose="020B0606030504020204" pitchFamily="34" charset="0"/>
                <a:ea typeface="Open Sans" panose="020B0606030504020204" pitchFamily="34" charset="0"/>
                <a:cs typeface="Open Sans" panose="020B0606030504020204" pitchFamily="34" charset="0"/>
                <a:sym typeface="Fira Sans Extra Condensed Medium"/>
              </a:rPr>
              <a:t>3. Adoption</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After finalizing the proposal, the </a:t>
            </a:r>
            <a:r>
              <a:rPr kumimoji="0" lang="en-US" sz="1200" b="1" i="0" u="none" strike="noStrike" kern="1200" cap="none" spc="0" normalizeH="0" baseline="0" noProof="0" dirty="0">
                <a:ln>
                  <a:noFill/>
                </a:ln>
                <a:solidFill>
                  <a:srgbClr val="FFA07A"/>
                </a:solidFill>
                <a:effectLst/>
                <a:uLnTx/>
                <a:uFillTx/>
                <a:latin typeface="Open Sans" panose="020B0606030504020204" pitchFamily="34" charset="0"/>
                <a:ea typeface="Open Sans" panose="020B0606030504020204" pitchFamily="34" charset="0"/>
                <a:cs typeface="Open Sans" panose="020B0606030504020204" pitchFamily="34" charset="0"/>
              </a:rPr>
              <a:t>EC submits it for approval </a:t>
            </a:r>
            <a:r>
              <a:rPr kumimoji="0" lang="en-US" sz="12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to the European Parliament and the Council of the European Union, which may amend it before adoption</a:t>
            </a:r>
          </a:p>
        </p:txBody>
      </p:sp>
      <p:grpSp>
        <p:nvGrpSpPr>
          <p:cNvPr id="11" name="Group 10">
            <a:extLst>
              <a:ext uri="{FF2B5EF4-FFF2-40B4-BE49-F238E27FC236}">
                <a16:creationId xmlns:a16="http://schemas.microsoft.com/office/drawing/2014/main" id="{BC8468BE-5362-C926-9992-CCFCBFA59C13}"/>
              </a:ext>
            </a:extLst>
          </p:cNvPr>
          <p:cNvGrpSpPr/>
          <p:nvPr/>
        </p:nvGrpSpPr>
        <p:grpSpPr>
          <a:xfrm rot="16200000">
            <a:off x="1113616" y="5777104"/>
            <a:ext cx="689962" cy="2149314"/>
            <a:chOff x="-344981" y="4008507"/>
            <a:chExt cx="689962" cy="2149314"/>
          </a:xfrm>
        </p:grpSpPr>
        <p:sp>
          <p:nvSpPr>
            <p:cNvPr id="12" name="Freeform 5">
              <a:extLst>
                <a:ext uri="{FF2B5EF4-FFF2-40B4-BE49-F238E27FC236}">
                  <a16:creationId xmlns:a16="http://schemas.microsoft.com/office/drawing/2014/main" id="{2274A677-BEF8-DA69-F83C-5C913B811646}"/>
                </a:ext>
              </a:extLst>
            </p:cNvPr>
            <p:cNvSpPr/>
            <p:nvPr/>
          </p:nvSpPr>
          <p:spPr>
            <a:xfrm rot="-10800000">
              <a:off x="-334521" y="4907978"/>
              <a:ext cx="679502" cy="784418"/>
            </a:xfrm>
            <a:custGeom>
              <a:avLst/>
              <a:gdLst/>
              <a:ahLst/>
              <a:cxnLst/>
              <a:rect l="l" t="t" r="r" b="b"/>
              <a:pathLst>
                <a:path w="679502" h="784418">
                  <a:moveTo>
                    <a:pt x="0" y="0"/>
                  </a:moveTo>
                  <a:lnTo>
                    <a:pt x="679502" y="0"/>
                  </a:lnTo>
                  <a:lnTo>
                    <a:pt x="679502" y="784418"/>
                  </a:lnTo>
                  <a:lnTo>
                    <a:pt x="0" y="7844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B0F154D6-C447-09FA-C5B7-E059B129B1A7}"/>
                </a:ext>
              </a:extLst>
            </p:cNvPr>
            <p:cNvGrpSpPr/>
            <p:nvPr/>
          </p:nvGrpSpPr>
          <p:grpSpPr>
            <a:xfrm>
              <a:off x="-344981" y="4008507"/>
              <a:ext cx="689962" cy="2149314"/>
              <a:chOff x="-344981" y="4008507"/>
              <a:chExt cx="689962" cy="2149314"/>
            </a:xfrm>
          </p:grpSpPr>
          <p:sp>
            <p:nvSpPr>
              <p:cNvPr id="14" name="Freeform 4">
                <a:extLst>
                  <a:ext uri="{FF2B5EF4-FFF2-40B4-BE49-F238E27FC236}">
                    <a16:creationId xmlns:a16="http://schemas.microsoft.com/office/drawing/2014/main" id="{02EA4237-A802-9C92-E9CB-62017633E5A2}"/>
                  </a:ext>
                </a:extLst>
              </p:cNvPr>
              <p:cNvSpPr/>
              <p:nvPr/>
            </p:nvSpPr>
            <p:spPr>
              <a:xfrm rot="-10800000">
                <a:off x="-334521" y="5373403"/>
                <a:ext cx="679502" cy="784418"/>
              </a:xfrm>
              <a:custGeom>
                <a:avLst/>
                <a:gdLst/>
                <a:ahLst/>
                <a:cxnLst/>
                <a:rect l="l" t="t" r="r" b="b"/>
                <a:pathLst>
                  <a:path w="679502" h="784418">
                    <a:moveTo>
                      <a:pt x="0" y="0"/>
                    </a:moveTo>
                    <a:lnTo>
                      <a:pt x="679502" y="0"/>
                    </a:lnTo>
                    <a:lnTo>
                      <a:pt x="679502" y="784418"/>
                    </a:lnTo>
                    <a:lnTo>
                      <a:pt x="0" y="7844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6">
                <a:extLst>
                  <a:ext uri="{FF2B5EF4-FFF2-40B4-BE49-F238E27FC236}">
                    <a16:creationId xmlns:a16="http://schemas.microsoft.com/office/drawing/2014/main" id="{91BA69E3-F161-9F85-1A8C-C55FDAE299A4}"/>
                  </a:ext>
                </a:extLst>
              </p:cNvPr>
              <p:cNvSpPr/>
              <p:nvPr/>
            </p:nvSpPr>
            <p:spPr>
              <a:xfrm rot="-10800000">
                <a:off x="-334521" y="4473932"/>
                <a:ext cx="679502" cy="784418"/>
              </a:xfrm>
              <a:custGeom>
                <a:avLst/>
                <a:gdLst/>
                <a:ahLst/>
                <a:cxnLst/>
                <a:rect l="l" t="t" r="r" b="b"/>
                <a:pathLst>
                  <a:path w="679502" h="784418">
                    <a:moveTo>
                      <a:pt x="0" y="0"/>
                    </a:moveTo>
                    <a:lnTo>
                      <a:pt x="679502" y="0"/>
                    </a:lnTo>
                    <a:lnTo>
                      <a:pt x="679502" y="784418"/>
                    </a:lnTo>
                    <a:lnTo>
                      <a:pt x="0" y="7844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7">
                <a:extLst>
                  <a:ext uri="{FF2B5EF4-FFF2-40B4-BE49-F238E27FC236}">
                    <a16:creationId xmlns:a16="http://schemas.microsoft.com/office/drawing/2014/main" id="{C5A38483-7A5B-4C5C-DC24-BA3B851AAB66}"/>
                  </a:ext>
                </a:extLst>
              </p:cNvPr>
              <p:cNvSpPr/>
              <p:nvPr/>
            </p:nvSpPr>
            <p:spPr>
              <a:xfrm rot="-10800000">
                <a:off x="-344981" y="4008507"/>
                <a:ext cx="679502" cy="784418"/>
              </a:xfrm>
              <a:custGeom>
                <a:avLst/>
                <a:gdLst/>
                <a:ahLst/>
                <a:cxnLst/>
                <a:rect l="l" t="t" r="r" b="b"/>
                <a:pathLst>
                  <a:path w="679502" h="784418">
                    <a:moveTo>
                      <a:pt x="0" y="0"/>
                    </a:moveTo>
                    <a:lnTo>
                      <a:pt x="679502" y="0"/>
                    </a:lnTo>
                    <a:lnTo>
                      <a:pt x="679502" y="784418"/>
                    </a:lnTo>
                    <a:lnTo>
                      <a:pt x="0" y="7844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7" name="Slide Number Placeholder 3">
            <a:extLst>
              <a:ext uri="{FF2B5EF4-FFF2-40B4-BE49-F238E27FC236}">
                <a16:creationId xmlns:a16="http://schemas.microsoft.com/office/drawing/2014/main" id="{F693ECD7-4005-36AC-4315-FC42C029833F}"/>
              </a:ext>
            </a:extLst>
          </p:cNvPr>
          <p:cNvSpPr txBox="1">
            <a:spLocks/>
          </p:cNvSpPr>
          <p:nvPr/>
        </p:nvSpPr>
        <p:spPr>
          <a:xfrm>
            <a:off x="9601200" y="6508749"/>
            <a:ext cx="2412275" cy="365125"/>
          </a:xfrm>
          <a:prstGeom prst="rect">
            <a:avLst/>
          </a:prstGeom>
        </p:spPr>
        <p:txBody>
          <a:bodyPr vert="horz" lIns="91440" tIns="45720" rIns="91440" bIns="45720" rtlCol="0" anchor="ctr"/>
          <a:lstStyle>
            <a:defPPr>
              <a:defRPr lang="en-NL"/>
            </a:defPPr>
            <a:lvl1pPr marL="0" algn="r" defTabSz="914400" rtl="0" eaLnBrk="1" latinLnBrk="0" hangingPunct="1">
              <a:defRPr sz="1200" kern="1200">
                <a:solidFill>
                  <a:srgbClr val="52525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76DD4EC-FA55-45CE-8BB9-EF8129236C33}" type="slidenum">
              <a:rPr kumimoji="0" lang="en-GB" sz="1200" b="0" i="0" u="none" strike="noStrike" kern="1200" cap="none" spc="0" normalizeH="0" baseline="0" noProof="0" smtClean="0">
                <a:ln>
                  <a:noFill/>
                </a:ln>
                <a:solidFill>
                  <a:srgbClr val="525252"/>
                </a:solidFill>
                <a:effectLst/>
                <a:uLnTx/>
                <a:uFillTx/>
                <a:latin typeface="Open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srgbClr val="525252"/>
              </a:solidFill>
              <a:effectLst/>
              <a:uLnTx/>
              <a:uFillTx/>
              <a:latin typeface="Open Sans"/>
              <a:ea typeface="+mn-ea"/>
              <a:cs typeface="+mn-cs"/>
            </a:endParaRPr>
          </a:p>
        </p:txBody>
      </p:sp>
    </p:spTree>
    <p:extLst>
      <p:ext uri="{BB962C8B-B14F-4D97-AF65-F5344CB8AC3E}">
        <p14:creationId xmlns:p14="http://schemas.microsoft.com/office/powerpoint/2010/main" val="3574175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BD092-4D43-9A8D-73CA-6C01D91AA562}"/>
              </a:ext>
            </a:extLst>
          </p:cNvPr>
          <p:cNvSpPr>
            <a:spLocks noGrp="1"/>
          </p:cNvSpPr>
          <p:nvPr>
            <p:ph type="title"/>
          </p:nvPr>
        </p:nvSpPr>
        <p:spPr>
          <a:xfrm>
            <a:off x="3648075" y="-12380"/>
            <a:ext cx="8212999" cy="863394"/>
          </a:xfrm>
        </p:spPr>
        <p:txBody>
          <a:bodyPr anchor="ctr">
            <a:normAutofit/>
          </a:bodyPr>
          <a:lstStyle/>
          <a:p>
            <a:r>
              <a:rPr lang="en-US" sz="1800">
                <a:latin typeface="Open Sans" pitchFamily="2" charset="0"/>
                <a:ea typeface="Open Sans" pitchFamily="2" charset="0"/>
                <a:cs typeface="Open Sans" pitchFamily="2" charset="0"/>
              </a:rPr>
              <a:t>The European Union’s Banking Regulatory Framework is Complex and Multifaceted, with Multiple Levels</a:t>
            </a:r>
          </a:p>
        </p:txBody>
      </p:sp>
      <p:sp>
        <p:nvSpPr>
          <p:cNvPr id="6" name="Google Shape;645;p27">
            <a:extLst>
              <a:ext uri="{FF2B5EF4-FFF2-40B4-BE49-F238E27FC236}">
                <a16:creationId xmlns:a16="http://schemas.microsoft.com/office/drawing/2014/main" id="{609CC8AE-B146-FA53-6F4F-75EDA21092CB}"/>
              </a:ext>
            </a:extLst>
          </p:cNvPr>
          <p:cNvSpPr/>
          <p:nvPr/>
        </p:nvSpPr>
        <p:spPr>
          <a:xfrm>
            <a:off x="5068601" y="1237180"/>
            <a:ext cx="1510485" cy="1484805"/>
          </a:xfrm>
          <a:custGeom>
            <a:avLst/>
            <a:gdLst/>
            <a:ahLst/>
            <a:cxnLst/>
            <a:rect l="l" t="t" r="r" b="b"/>
            <a:pathLst>
              <a:path w="45721" h="45134" extrusionOk="0">
                <a:moveTo>
                  <a:pt x="22861" y="0"/>
                </a:moveTo>
                <a:cubicBezTo>
                  <a:pt x="22090" y="0"/>
                  <a:pt x="21319" y="295"/>
                  <a:pt x="20730" y="884"/>
                </a:cubicBezTo>
                <a:lnTo>
                  <a:pt x="1180" y="20446"/>
                </a:lnTo>
                <a:cubicBezTo>
                  <a:pt x="1" y="21613"/>
                  <a:pt x="1" y="23518"/>
                  <a:pt x="1180" y="24697"/>
                </a:cubicBezTo>
                <a:lnTo>
                  <a:pt x="20730" y="44259"/>
                </a:lnTo>
                <a:cubicBezTo>
                  <a:pt x="21319" y="44842"/>
                  <a:pt x="22090" y="45134"/>
                  <a:pt x="22861" y="45134"/>
                </a:cubicBezTo>
                <a:cubicBezTo>
                  <a:pt x="23632" y="45134"/>
                  <a:pt x="24403" y="44842"/>
                  <a:pt x="24992" y="44259"/>
                </a:cubicBezTo>
                <a:lnTo>
                  <a:pt x="44542" y="24697"/>
                </a:lnTo>
                <a:cubicBezTo>
                  <a:pt x="45721" y="23518"/>
                  <a:pt x="45721" y="21613"/>
                  <a:pt x="44542" y="20446"/>
                </a:cubicBezTo>
                <a:lnTo>
                  <a:pt x="36684" y="12576"/>
                </a:lnTo>
                <a:cubicBezTo>
                  <a:pt x="36267" y="12171"/>
                  <a:pt x="36363" y="11481"/>
                  <a:pt x="36851" y="11171"/>
                </a:cubicBezTo>
                <a:cubicBezTo>
                  <a:pt x="37565" y="10719"/>
                  <a:pt x="38327" y="10350"/>
                  <a:pt x="39125" y="10052"/>
                </a:cubicBezTo>
                <a:cubicBezTo>
                  <a:pt x="39613" y="9874"/>
                  <a:pt x="40054" y="9552"/>
                  <a:pt x="40399" y="9100"/>
                </a:cubicBezTo>
                <a:cubicBezTo>
                  <a:pt x="41173" y="8099"/>
                  <a:pt x="41220" y="6778"/>
                  <a:pt x="40518" y="5730"/>
                </a:cubicBezTo>
                <a:cubicBezTo>
                  <a:pt x="39932" y="4868"/>
                  <a:pt x="39013" y="4436"/>
                  <a:pt x="38094" y="4436"/>
                </a:cubicBezTo>
                <a:cubicBezTo>
                  <a:pt x="37349" y="4436"/>
                  <a:pt x="36606" y="4720"/>
                  <a:pt x="36041" y="5290"/>
                </a:cubicBezTo>
                <a:cubicBezTo>
                  <a:pt x="35732" y="5587"/>
                  <a:pt x="35505" y="5956"/>
                  <a:pt x="35362" y="6337"/>
                </a:cubicBezTo>
                <a:cubicBezTo>
                  <a:pt x="35077" y="7123"/>
                  <a:pt x="34720" y="7885"/>
                  <a:pt x="34267" y="8588"/>
                </a:cubicBezTo>
                <a:cubicBezTo>
                  <a:pt x="34091" y="8872"/>
                  <a:pt x="33797" y="9021"/>
                  <a:pt x="33498" y="9021"/>
                </a:cubicBezTo>
                <a:cubicBezTo>
                  <a:pt x="33271" y="9021"/>
                  <a:pt x="33042" y="8934"/>
                  <a:pt x="32862" y="8754"/>
                </a:cubicBezTo>
                <a:lnTo>
                  <a:pt x="24992" y="884"/>
                </a:lnTo>
                <a:cubicBezTo>
                  <a:pt x="24403" y="295"/>
                  <a:pt x="23632" y="0"/>
                  <a:pt x="22861" y="0"/>
                </a:cubicBezTo>
                <a:close/>
              </a:path>
            </a:pathLst>
          </a:custGeom>
          <a:solidFill>
            <a:schemeClr val="tx1"/>
          </a:solidFill>
          <a:ln>
            <a:noFill/>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grpSp>
        <p:nvGrpSpPr>
          <p:cNvPr id="8" name="Google Shape;614;p27">
            <a:extLst>
              <a:ext uri="{FF2B5EF4-FFF2-40B4-BE49-F238E27FC236}">
                <a16:creationId xmlns:a16="http://schemas.microsoft.com/office/drawing/2014/main" id="{B3BC117D-8B64-6F64-97B3-425BC44F035C}"/>
              </a:ext>
            </a:extLst>
          </p:cNvPr>
          <p:cNvGrpSpPr/>
          <p:nvPr/>
        </p:nvGrpSpPr>
        <p:grpSpPr>
          <a:xfrm>
            <a:off x="4377793" y="1599668"/>
            <a:ext cx="745703" cy="110945"/>
            <a:chOff x="2887929" y="1244925"/>
            <a:chExt cx="881083" cy="131086"/>
          </a:xfrm>
        </p:grpSpPr>
        <p:sp>
          <p:nvSpPr>
            <p:cNvPr id="9" name="Google Shape;615;p27">
              <a:extLst>
                <a:ext uri="{FF2B5EF4-FFF2-40B4-BE49-F238E27FC236}">
                  <a16:creationId xmlns:a16="http://schemas.microsoft.com/office/drawing/2014/main" id="{E89C54B0-5105-9430-75B9-327FD1AD4FCB}"/>
                </a:ext>
              </a:extLst>
            </p:cNvPr>
            <p:cNvSpPr/>
            <p:nvPr/>
          </p:nvSpPr>
          <p:spPr>
            <a:xfrm>
              <a:off x="2887929" y="1244925"/>
              <a:ext cx="859404" cy="109335"/>
            </a:xfrm>
            <a:custGeom>
              <a:avLst/>
              <a:gdLst/>
              <a:ahLst/>
              <a:cxnLst/>
              <a:rect l="l" t="t" r="r" b="b"/>
              <a:pathLst>
                <a:path w="52579" h="4549" fill="none" extrusionOk="0">
                  <a:moveTo>
                    <a:pt x="52579" y="4549"/>
                  </a:moveTo>
                  <a:lnTo>
                    <a:pt x="48602" y="0"/>
                  </a:lnTo>
                  <a:lnTo>
                    <a:pt x="1" y="0"/>
                  </a:lnTo>
                </a:path>
              </a:pathLst>
            </a:custGeom>
            <a:noFill/>
            <a:ln w="7750" cap="flat" cmpd="sng">
              <a:solidFill>
                <a:srgbClr val="696969"/>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616;p27">
              <a:extLst>
                <a:ext uri="{FF2B5EF4-FFF2-40B4-BE49-F238E27FC236}">
                  <a16:creationId xmlns:a16="http://schemas.microsoft.com/office/drawing/2014/main" id="{A17B6915-C425-F4F9-1D68-02A789FB6417}"/>
                </a:ext>
              </a:extLst>
            </p:cNvPr>
            <p:cNvSpPr/>
            <p:nvPr/>
          </p:nvSpPr>
          <p:spPr>
            <a:xfrm>
              <a:off x="3725196" y="1332195"/>
              <a:ext cx="43816" cy="43816"/>
            </a:xfrm>
            <a:custGeom>
              <a:avLst/>
              <a:gdLst/>
              <a:ahLst/>
              <a:cxnLst/>
              <a:rect l="l" t="t" r="r" b="b"/>
              <a:pathLst>
                <a:path w="1823" h="1823" extrusionOk="0">
                  <a:moveTo>
                    <a:pt x="918" y="1"/>
                  </a:moveTo>
                  <a:cubicBezTo>
                    <a:pt x="418" y="1"/>
                    <a:pt x="1" y="418"/>
                    <a:pt x="1" y="918"/>
                  </a:cubicBezTo>
                  <a:cubicBezTo>
                    <a:pt x="1" y="1418"/>
                    <a:pt x="418" y="1823"/>
                    <a:pt x="918" y="1823"/>
                  </a:cubicBezTo>
                  <a:cubicBezTo>
                    <a:pt x="1418" y="1823"/>
                    <a:pt x="1823" y="1418"/>
                    <a:pt x="1823" y="918"/>
                  </a:cubicBezTo>
                  <a:cubicBezTo>
                    <a:pt x="1823" y="418"/>
                    <a:pt x="1418" y="1"/>
                    <a:pt x="918" y="1"/>
                  </a:cubicBezTo>
                  <a:close/>
                </a:path>
              </a:pathLst>
            </a:custGeom>
            <a:solidFill>
              <a:srgbClr val="696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1" name="Google Shape;617;p27">
            <a:extLst>
              <a:ext uri="{FF2B5EF4-FFF2-40B4-BE49-F238E27FC236}">
                <a16:creationId xmlns:a16="http://schemas.microsoft.com/office/drawing/2014/main" id="{151A7D8E-CA83-D44B-6213-6A2EB85B8103}"/>
              </a:ext>
            </a:extLst>
          </p:cNvPr>
          <p:cNvGrpSpPr/>
          <p:nvPr/>
        </p:nvGrpSpPr>
        <p:grpSpPr>
          <a:xfrm>
            <a:off x="7258469" y="2029396"/>
            <a:ext cx="745707" cy="110942"/>
            <a:chOff x="5451454" y="1813250"/>
            <a:chExt cx="881087" cy="131083"/>
          </a:xfrm>
        </p:grpSpPr>
        <p:sp>
          <p:nvSpPr>
            <p:cNvPr id="12" name="Google Shape;618;p27">
              <a:extLst>
                <a:ext uri="{FF2B5EF4-FFF2-40B4-BE49-F238E27FC236}">
                  <a16:creationId xmlns:a16="http://schemas.microsoft.com/office/drawing/2014/main" id="{7BB57095-A436-ED7F-2235-971971BC0534}"/>
                </a:ext>
              </a:extLst>
            </p:cNvPr>
            <p:cNvSpPr/>
            <p:nvPr/>
          </p:nvSpPr>
          <p:spPr>
            <a:xfrm>
              <a:off x="5473202" y="1813250"/>
              <a:ext cx="859339" cy="109047"/>
            </a:xfrm>
            <a:custGeom>
              <a:avLst/>
              <a:gdLst/>
              <a:ahLst/>
              <a:cxnLst/>
              <a:rect l="l" t="t" r="r" b="b"/>
              <a:pathLst>
                <a:path w="52567" h="4537" fill="none" extrusionOk="0">
                  <a:moveTo>
                    <a:pt x="0" y="4537"/>
                  </a:moveTo>
                  <a:lnTo>
                    <a:pt x="3965" y="0"/>
                  </a:lnTo>
                  <a:lnTo>
                    <a:pt x="52566" y="0"/>
                  </a:lnTo>
                </a:path>
              </a:pathLst>
            </a:custGeom>
            <a:noFill/>
            <a:ln w="7750" cap="flat" cmpd="sng">
              <a:solidFill>
                <a:srgbClr val="696969"/>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13" name="Google Shape;619;p27">
              <a:extLst>
                <a:ext uri="{FF2B5EF4-FFF2-40B4-BE49-F238E27FC236}">
                  <a16:creationId xmlns:a16="http://schemas.microsoft.com/office/drawing/2014/main" id="{24E15FD7-CF33-886C-8CE5-C1D775F2396C}"/>
                </a:ext>
              </a:extLst>
            </p:cNvPr>
            <p:cNvSpPr/>
            <p:nvPr/>
          </p:nvSpPr>
          <p:spPr>
            <a:xfrm>
              <a:off x="5451454" y="1900517"/>
              <a:ext cx="43503" cy="43816"/>
            </a:xfrm>
            <a:custGeom>
              <a:avLst/>
              <a:gdLst/>
              <a:ahLst/>
              <a:cxnLst/>
              <a:rect l="l" t="t" r="r" b="b"/>
              <a:pathLst>
                <a:path w="1810" h="1823" extrusionOk="0">
                  <a:moveTo>
                    <a:pt x="905" y="1"/>
                  </a:moveTo>
                  <a:cubicBezTo>
                    <a:pt x="405" y="1"/>
                    <a:pt x="0" y="405"/>
                    <a:pt x="0" y="906"/>
                  </a:cubicBezTo>
                  <a:cubicBezTo>
                    <a:pt x="0" y="1417"/>
                    <a:pt x="405" y="1822"/>
                    <a:pt x="905" y="1822"/>
                  </a:cubicBezTo>
                  <a:cubicBezTo>
                    <a:pt x="1405" y="1822"/>
                    <a:pt x="1810" y="1417"/>
                    <a:pt x="1810" y="906"/>
                  </a:cubicBezTo>
                  <a:cubicBezTo>
                    <a:pt x="1810" y="405"/>
                    <a:pt x="1405" y="1"/>
                    <a:pt x="905" y="1"/>
                  </a:cubicBezTo>
                  <a:close/>
                </a:path>
              </a:pathLst>
            </a:custGeom>
            <a:solidFill>
              <a:srgbClr val="696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4" name="Google Shape;620;p27">
            <a:extLst>
              <a:ext uri="{FF2B5EF4-FFF2-40B4-BE49-F238E27FC236}">
                <a16:creationId xmlns:a16="http://schemas.microsoft.com/office/drawing/2014/main" id="{2F37C9FC-91A5-4135-B643-54CF7468063A}"/>
              </a:ext>
            </a:extLst>
          </p:cNvPr>
          <p:cNvGrpSpPr/>
          <p:nvPr/>
        </p:nvGrpSpPr>
        <p:grpSpPr>
          <a:xfrm>
            <a:off x="7255119" y="3595085"/>
            <a:ext cx="745707" cy="110948"/>
            <a:chOff x="5451454" y="2925829"/>
            <a:chExt cx="881087" cy="131090"/>
          </a:xfrm>
        </p:grpSpPr>
        <p:sp>
          <p:nvSpPr>
            <p:cNvPr id="15" name="Google Shape;621;p27">
              <a:extLst>
                <a:ext uri="{FF2B5EF4-FFF2-40B4-BE49-F238E27FC236}">
                  <a16:creationId xmlns:a16="http://schemas.microsoft.com/office/drawing/2014/main" id="{B3EB0F9B-0DC5-5221-E7C2-DB4EB3906F5B}"/>
                </a:ext>
              </a:extLst>
            </p:cNvPr>
            <p:cNvSpPr/>
            <p:nvPr/>
          </p:nvSpPr>
          <p:spPr>
            <a:xfrm>
              <a:off x="5473202" y="2925829"/>
              <a:ext cx="859339" cy="109047"/>
            </a:xfrm>
            <a:custGeom>
              <a:avLst/>
              <a:gdLst/>
              <a:ahLst/>
              <a:cxnLst/>
              <a:rect l="l" t="t" r="r" b="b"/>
              <a:pathLst>
                <a:path w="52567" h="4537" fill="none" extrusionOk="0">
                  <a:moveTo>
                    <a:pt x="0" y="4537"/>
                  </a:moveTo>
                  <a:lnTo>
                    <a:pt x="3965" y="1"/>
                  </a:lnTo>
                  <a:lnTo>
                    <a:pt x="52566" y="1"/>
                  </a:lnTo>
                </a:path>
              </a:pathLst>
            </a:custGeom>
            <a:noFill/>
            <a:ln w="7750" cap="flat" cmpd="sng">
              <a:solidFill>
                <a:srgbClr val="696969"/>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16" name="Google Shape;622;p27">
              <a:extLst>
                <a:ext uri="{FF2B5EF4-FFF2-40B4-BE49-F238E27FC236}">
                  <a16:creationId xmlns:a16="http://schemas.microsoft.com/office/drawing/2014/main" id="{8A60F1D8-FD12-0EBD-A7D8-4AF1FBDF036F}"/>
                </a:ext>
              </a:extLst>
            </p:cNvPr>
            <p:cNvSpPr/>
            <p:nvPr/>
          </p:nvSpPr>
          <p:spPr>
            <a:xfrm>
              <a:off x="5451454" y="3013128"/>
              <a:ext cx="43503" cy="43792"/>
            </a:xfrm>
            <a:custGeom>
              <a:avLst/>
              <a:gdLst/>
              <a:ahLst/>
              <a:cxnLst/>
              <a:rect l="l" t="t" r="r" b="b"/>
              <a:pathLst>
                <a:path w="1810" h="1822" extrusionOk="0">
                  <a:moveTo>
                    <a:pt x="905" y="0"/>
                  </a:moveTo>
                  <a:cubicBezTo>
                    <a:pt x="405" y="0"/>
                    <a:pt x="0" y="405"/>
                    <a:pt x="0" y="905"/>
                  </a:cubicBezTo>
                  <a:cubicBezTo>
                    <a:pt x="0" y="1417"/>
                    <a:pt x="405" y="1822"/>
                    <a:pt x="905" y="1822"/>
                  </a:cubicBezTo>
                  <a:cubicBezTo>
                    <a:pt x="1405" y="1822"/>
                    <a:pt x="1810" y="1417"/>
                    <a:pt x="1810" y="905"/>
                  </a:cubicBezTo>
                  <a:cubicBezTo>
                    <a:pt x="1810" y="405"/>
                    <a:pt x="1405" y="0"/>
                    <a:pt x="905" y="0"/>
                  </a:cubicBezTo>
                  <a:close/>
                </a:path>
              </a:pathLst>
            </a:custGeom>
            <a:solidFill>
              <a:srgbClr val="696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7" name="Google Shape;623;p27">
            <a:extLst>
              <a:ext uri="{FF2B5EF4-FFF2-40B4-BE49-F238E27FC236}">
                <a16:creationId xmlns:a16="http://schemas.microsoft.com/office/drawing/2014/main" id="{D567384C-A15D-EDDD-4276-BC9A9AB65FDF}"/>
              </a:ext>
            </a:extLst>
          </p:cNvPr>
          <p:cNvGrpSpPr/>
          <p:nvPr/>
        </p:nvGrpSpPr>
        <p:grpSpPr>
          <a:xfrm>
            <a:off x="4383534" y="3161116"/>
            <a:ext cx="745703" cy="110942"/>
            <a:chOff x="2887929" y="2389288"/>
            <a:chExt cx="881083" cy="131083"/>
          </a:xfrm>
        </p:grpSpPr>
        <p:sp>
          <p:nvSpPr>
            <p:cNvPr id="18" name="Google Shape;624;p27">
              <a:extLst>
                <a:ext uri="{FF2B5EF4-FFF2-40B4-BE49-F238E27FC236}">
                  <a16:creationId xmlns:a16="http://schemas.microsoft.com/office/drawing/2014/main" id="{39338EA1-4856-9282-1CAD-8FE726F6D095}"/>
                </a:ext>
              </a:extLst>
            </p:cNvPr>
            <p:cNvSpPr/>
            <p:nvPr/>
          </p:nvSpPr>
          <p:spPr>
            <a:xfrm>
              <a:off x="2887929" y="2389288"/>
              <a:ext cx="859404" cy="109335"/>
            </a:xfrm>
            <a:custGeom>
              <a:avLst/>
              <a:gdLst/>
              <a:ahLst/>
              <a:cxnLst/>
              <a:rect l="l" t="t" r="r" b="b"/>
              <a:pathLst>
                <a:path w="52579" h="4549" fill="none" extrusionOk="0">
                  <a:moveTo>
                    <a:pt x="52579" y="4549"/>
                  </a:moveTo>
                  <a:lnTo>
                    <a:pt x="48602" y="0"/>
                  </a:lnTo>
                  <a:lnTo>
                    <a:pt x="1" y="0"/>
                  </a:lnTo>
                </a:path>
              </a:pathLst>
            </a:custGeom>
            <a:noFill/>
            <a:ln w="7750" cap="flat" cmpd="sng">
              <a:solidFill>
                <a:srgbClr val="696969"/>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9" name="Google Shape;625;p27">
              <a:extLst>
                <a:ext uri="{FF2B5EF4-FFF2-40B4-BE49-F238E27FC236}">
                  <a16:creationId xmlns:a16="http://schemas.microsoft.com/office/drawing/2014/main" id="{10628DE8-2EAF-A2D7-8834-7251E5AEE784}"/>
                </a:ext>
              </a:extLst>
            </p:cNvPr>
            <p:cNvSpPr/>
            <p:nvPr/>
          </p:nvSpPr>
          <p:spPr>
            <a:xfrm>
              <a:off x="3725196" y="2476555"/>
              <a:ext cx="43816" cy="43816"/>
            </a:xfrm>
            <a:custGeom>
              <a:avLst/>
              <a:gdLst/>
              <a:ahLst/>
              <a:cxnLst/>
              <a:rect l="l" t="t" r="r" b="b"/>
              <a:pathLst>
                <a:path w="1823" h="1823" extrusionOk="0">
                  <a:moveTo>
                    <a:pt x="918" y="1"/>
                  </a:moveTo>
                  <a:cubicBezTo>
                    <a:pt x="418" y="1"/>
                    <a:pt x="1" y="418"/>
                    <a:pt x="1" y="918"/>
                  </a:cubicBezTo>
                  <a:cubicBezTo>
                    <a:pt x="1" y="1418"/>
                    <a:pt x="418" y="1823"/>
                    <a:pt x="918" y="1823"/>
                  </a:cubicBezTo>
                  <a:cubicBezTo>
                    <a:pt x="1418" y="1823"/>
                    <a:pt x="1823" y="1418"/>
                    <a:pt x="1823" y="918"/>
                  </a:cubicBezTo>
                  <a:cubicBezTo>
                    <a:pt x="1823" y="418"/>
                    <a:pt x="1418" y="1"/>
                    <a:pt x="918" y="1"/>
                  </a:cubicBezTo>
                  <a:close/>
                </a:path>
              </a:pathLst>
            </a:custGeom>
            <a:solidFill>
              <a:srgbClr val="696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endParaRPr>
            </a:p>
          </p:txBody>
        </p:sp>
      </p:grpSp>
      <p:sp>
        <p:nvSpPr>
          <p:cNvPr id="20" name="Google Shape;636;p27">
            <a:extLst>
              <a:ext uri="{FF2B5EF4-FFF2-40B4-BE49-F238E27FC236}">
                <a16:creationId xmlns:a16="http://schemas.microsoft.com/office/drawing/2014/main" id="{996A5ECD-9892-D2B6-8368-ABBF8554C9F7}"/>
              </a:ext>
            </a:extLst>
          </p:cNvPr>
          <p:cNvSpPr/>
          <p:nvPr/>
        </p:nvSpPr>
        <p:spPr>
          <a:xfrm>
            <a:off x="5842645" y="2021765"/>
            <a:ext cx="1510485" cy="1484706"/>
          </a:xfrm>
          <a:custGeom>
            <a:avLst/>
            <a:gdLst/>
            <a:ahLst/>
            <a:cxnLst/>
            <a:rect l="l" t="t" r="r" b="b"/>
            <a:pathLst>
              <a:path w="45721" h="45131" extrusionOk="0">
                <a:moveTo>
                  <a:pt x="22862" y="0"/>
                </a:moveTo>
                <a:cubicBezTo>
                  <a:pt x="22092" y="0"/>
                  <a:pt x="21324" y="295"/>
                  <a:pt x="20741" y="884"/>
                </a:cubicBezTo>
                <a:lnTo>
                  <a:pt x="12871" y="8742"/>
                </a:lnTo>
                <a:cubicBezTo>
                  <a:pt x="12698" y="8921"/>
                  <a:pt x="12472" y="9005"/>
                  <a:pt x="12246" y="9005"/>
                </a:cubicBezTo>
                <a:cubicBezTo>
                  <a:pt x="11945" y="9005"/>
                  <a:pt x="11643" y="8855"/>
                  <a:pt x="11466" y="8576"/>
                </a:cubicBezTo>
                <a:cubicBezTo>
                  <a:pt x="11014" y="7861"/>
                  <a:pt x="10645" y="7099"/>
                  <a:pt x="10347" y="6302"/>
                </a:cubicBezTo>
                <a:cubicBezTo>
                  <a:pt x="10168" y="5813"/>
                  <a:pt x="9847" y="5373"/>
                  <a:pt x="9394" y="5028"/>
                </a:cubicBezTo>
                <a:cubicBezTo>
                  <a:pt x="8866" y="4619"/>
                  <a:pt x="8248" y="4413"/>
                  <a:pt x="7630" y="4413"/>
                </a:cubicBezTo>
                <a:cubicBezTo>
                  <a:pt x="7078" y="4413"/>
                  <a:pt x="6526" y="4577"/>
                  <a:pt x="6037" y="4909"/>
                </a:cubicBezTo>
                <a:cubicBezTo>
                  <a:pt x="4465" y="5968"/>
                  <a:pt x="4310" y="8123"/>
                  <a:pt x="5584" y="9385"/>
                </a:cubicBezTo>
                <a:cubicBezTo>
                  <a:pt x="5894" y="9695"/>
                  <a:pt x="6251" y="9921"/>
                  <a:pt x="6632" y="10064"/>
                </a:cubicBezTo>
                <a:cubicBezTo>
                  <a:pt x="7418" y="10350"/>
                  <a:pt x="8180" y="10707"/>
                  <a:pt x="8882" y="11159"/>
                </a:cubicBezTo>
                <a:cubicBezTo>
                  <a:pt x="9383" y="11469"/>
                  <a:pt x="9466" y="12148"/>
                  <a:pt x="9049" y="12564"/>
                </a:cubicBezTo>
                <a:lnTo>
                  <a:pt x="1179" y="20434"/>
                </a:lnTo>
                <a:cubicBezTo>
                  <a:pt x="0" y="21613"/>
                  <a:pt x="0" y="23518"/>
                  <a:pt x="1179" y="24697"/>
                </a:cubicBezTo>
                <a:lnTo>
                  <a:pt x="20741" y="44247"/>
                </a:lnTo>
                <a:cubicBezTo>
                  <a:pt x="21324" y="44836"/>
                  <a:pt x="22092" y="45131"/>
                  <a:pt x="22862" y="45131"/>
                </a:cubicBezTo>
                <a:cubicBezTo>
                  <a:pt x="23631" y="45131"/>
                  <a:pt x="24402" y="44836"/>
                  <a:pt x="24992" y="44247"/>
                </a:cubicBezTo>
                <a:lnTo>
                  <a:pt x="44554" y="24697"/>
                </a:lnTo>
                <a:cubicBezTo>
                  <a:pt x="45720" y="23518"/>
                  <a:pt x="45720" y="21613"/>
                  <a:pt x="44554" y="20434"/>
                </a:cubicBezTo>
                <a:lnTo>
                  <a:pt x="24992" y="884"/>
                </a:lnTo>
                <a:cubicBezTo>
                  <a:pt x="24402" y="295"/>
                  <a:pt x="23631" y="0"/>
                  <a:pt x="22862" y="0"/>
                </a:cubicBezTo>
                <a:close/>
              </a:path>
            </a:pathLst>
          </a:custGeom>
          <a:solidFill>
            <a:srgbClr val="ADD8E6"/>
          </a:solidFill>
          <a:ln>
            <a:noFill/>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23" name="Google Shape;645;p27">
            <a:extLst>
              <a:ext uri="{FF2B5EF4-FFF2-40B4-BE49-F238E27FC236}">
                <a16:creationId xmlns:a16="http://schemas.microsoft.com/office/drawing/2014/main" id="{D6BA8515-070A-0806-C328-078CE732AA12}"/>
              </a:ext>
            </a:extLst>
          </p:cNvPr>
          <p:cNvSpPr/>
          <p:nvPr/>
        </p:nvSpPr>
        <p:spPr>
          <a:xfrm>
            <a:off x="5062950" y="2808146"/>
            <a:ext cx="1510485" cy="1484805"/>
          </a:xfrm>
          <a:custGeom>
            <a:avLst/>
            <a:gdLst/>
            <a:ahLst/>
            <a:cxnLst/>
            <a:rect l="l" t="t" r="r" b="b"/>
            <a:pathLst>
              <a:path w="45721" h="45134" extrusionOk="0">
                <a:moveTo>
                  <a:pt x="22861" y="0"/>
                </a:moveTo>
                <a:cubicBezTo>
                  <a:pt x="22090" y="0"/>
                  <a:pt x="21319" y="295"/>
                  <a:pt x="20730" y="884"/>
                </a:cubicBezTo>
                <a:lnTo>
                  <a:pt x="1180" y="20446"/>
                </a:lnTo>
                <a:cubicBezTo>
                  <a:pt x="1" y="21613"/>
                  <a:pt x="1" y="23518"/>
                  <a:pt x="1180" y="24697"/>
                </a:cubicBezTo>
                <a:lnTo>
                  <a:pt x="20730" y="44259"/>
                </a:lnTo>
                <a:cubicBezTo>
                  <a:pt x="21319" y="44842"/>
                  <a:pt x="22090" y="45134"/>
                  <a:pt x="22861" y="45134"/>
                </a:cubicBezTo>
                <a:cubicBezTo>
                  <a:pt x="23632" y="45134"/>
                  <a:pt x="24403" y="44842"/>
                  <a:pt x="24992" y="44259"/>
                </a:cubicBezTo>
                <a:lnTo>
                  <a:pt x="44542" y="24697"/>
                </a:lnTo>
                <a:cubicBezTo>
                  <a:pt x="45721" y="23518"/>
                  <a:pt x="45721" y="21613"/>
                  <a:pt x="44542" y="20446"/>
                </a:cubicBezTo>
                <a:lnTo>
                  <a:pt x="36684" y="12576"/>
                </a:lnTo>
                <a:cubicBezTo>
                  <a:pt x="36267" y="12171"/>
                  <a:pt x="36363" y="11481"/>
                  <a:pt x="36851" y="11171"/>
                </a:cubicBezTo>
                <a:cubicBezTo>
                  <a:pt x="37565" y="10719"/>
                  <a:pt x="38327" y="10350"/>
                  <a:pt x="39125" y="10052"/>
                </a:cubicBezTo>
                <a:cubicBezTo>
                  <a:pt x="39613" y="9874"/>
                  <a:pt x="40054" y="9552"/>
                  <a:pt x="40399" y="9100"/>
                </a:cubicBezTo>
                <a:cubicBezTo>
                  <a:pt x="41173" y="8099"/>
                  <a:pt x="41220" y="6778"/>
                  <a:pt x="40518" y="5730"/>
                </a:cubicBezTo>
                <a:cubicBezTo>
                  <a:pt x="39932" y="4868"/>
                  <a:pt x="39013" y="4436"/>
                  <a:pt x="38094" y="4436"/>
                </a:cubicBezTo>
                <a:cubicBezTo>
                  <a:pt x="37349" y="4436"/>
                  <a:pt x="36606" y="4720"/>
                  <a:pt x="36041" y="5290"/>
                </a:cubicBezTo>
                <a:cubicBezTo>
                  <a:pt x="35732" y="5587"/>
                  <a:pt x="35505" y="5956"/>
                  <a:pt x="35362" y="6337"/>
                </a:cubicBezTo>
                <a:cubicBezTo>
                  <a:pt x="35077" y="7123"/>
                  <a:pt x="34720" y="7885"/>
                  <a:pt x="34267" y="8588"/>
                </a:cubicBezTo>
                <a:cubicBezTo>
                  <a:pt x="34091" y="8872"/>
                  <a:pt x="33797" y="9021"/>
                  <a:pt x="33498" y="9021"/>
                </a:cubicBezTo>
                <a:cubicBezTo>
                  <a:pt x="33271" y="9021"/>
                  <a:pt x="33042" y="8934"/>
                  <a:pt x="32862" y="8754"/>
                </a:cubicBezTo>
                <a:lnTo>
                  <a:pt x="24992" y="884"/>
                </a:lnTo>
                <a:cubicBezTo>
                  <a:pt x="24403" y="295"/>
                  <a:pt x="23632" y="0"/>
                  <a:pt x="22861" y="0"/>
                </a:cubicBezTo>
                <a:close/>
              </a:path>
            </a:pathLst>
          </a:custGeom>
          <a:solidFill>
            <a:schemeClr val="tx2"/>
          </a:solidFill>
          <a:ln>
            <a:noFill/>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25" name="Google Shape;654;p27">
            <a:extLst>
              <a:ext uri="{FF2B5EF4-FFF2-40B4-BE49-F238E27FC236}">
                <a16:creationId xmlns:a16="http://schemas.microsoft.com/office/drawing/2014/main" id="{5D3481B7-7EA8-088E-9C0A-24C3DE80B9DC}"/>
              </a:ext>
            </a:extLst>
          </p:cNvPr>
          <p:cNvSpPr/>
          <p:nvPr/>
        </p:nvSpPr>
        <p:spPr>
          <a:xfrm>
            <a:off x="5831807" y="3609584"/>
            <a:ext cx="1510485" cy="1484706"/>
          </a:xfrm>
          <a:custGeom>
            <a:avLst/>
            <a:gdLst/>
            <a:ahLst/>
            <a:cxnLst/>
            <a:rect l="l" t="t" r="r" b="b"/>
            <a:pathLst>
              <a:path w="45721" h="45131" extrusionOk="0">
                <a:moveTo>
                  <a:pt x="22862" y="0"/>
                </a:moveTo>
                <a:cubicBezTo>
                  <a:pt x="22092" y="0"/>
                  <a:pt x="21324" y="295"/>
                  <a:pt x="20741" y="884"/>
                </a:cubicBezTo>
                <a:lnTo>
                  <a:pt x="12871" y="8743"/>
                </a:lnTo>
                <a:cubicBezTo>
                  <a:pt x="12697" y="8917"/>
                  <a:pt x="12470" y="9001"/>
                  <a:pt x="12243" y="9001"/>
                </a:cubicBezTo>
                <a:cubicBezTo>
                  <a:pt x="11942" y="9001"/>
                  <a:pt x="11642" y="8854"/>
                  <a:pt x="11466" y="8576"/>
                </a:cubicBezTo>
                <a:cubicBezTo>
                  <a:pt x="11014" y="7861"/>
                  <a:pt x="10645" y="7099"/>
                  <a:pt x="10347" y="6302"/>
                </a:cubicBezTo>
                <a:cubicBezTo>
                  <a:pt x="10168" y="5814"/>
                  <a:pt x="9847" y="5373"/>
                  <a:pt x="9394" y="5028"/>
                </a:cubicBezTo>
                <a:cubicBezTo>
                  <a:pt x="8866" y="4619"/>
                  <a:pt x="8248" y="4413"/>
                  <a:pt x="7630" y="4413"/>
                </a:cubicBezTo>
                <a:cubicBezTo>
                  <a:pt x="7078" y="4413"/>
                  <a:pt x="6525" y="4577"/>
                  <a:pt x="6037" y="4909"/>
                </a:cubicBezTo>
                <a:cubicBezTo>
                  <a:pt x="4465" y="5968"/>
                  <a:pt x="4310" y="8123"/>
                  <a:pt x="5584" y="9385"/>
                </a:cubicBezTo>
                <a:cubicBezTo>
                  <a:pt x="5894" y="9695"/>
                  <a:pt x="6251" y="9921"/>
                  <a:pt x="6632" y="10064"/>
                </a:cubicBezTo>
                <a:cubicBezTo>
                  <a:pt x="7418" y="10350"/>
                  <a:pt x="8180" y="10707"/>
                  <a:pt x="8882" y="11159"/>
                </a:cubicBezTo>
                <a:cubicBezTo>
                  <a:pt x="9382" y="11469"/>
                  <a:pt x="9466" y="12148"/>
                  <a:pt x="9049" y="12564"/>
                </a:cubicBezTo>
                <a:lnTo>
                  <a:pt x="1179" y="20434"/>
                </a:lnTo>
                <a:cubicBezTo>
                  <a:pt x="0" y="21613"/>
                  <a:pt x="0" y="23518"/>
                  <a:pt x="1179" y="24697"/>
                </a:cubicBezTo>
                <a:lnTo>
                  <a:pt x="20741" y="44247"/>
                </a:lnTo>
                <a:cubicBezTo>
                  <a:pt x="21324" y="44836"/>
                  <a:pt x="22092" y="45131"/>
                  <a:pt x="22862" y="45131"/>
                </a:cubicBezTo>
                <a:cubicBezTo>
                  <a:pt x="23631" y="45131"/>
                  <a:pt x="24402" y="44836"/>
                  <a:pt x="24992" y="44247"/>
                </a:cubicBezTo>
                <a:lnTo>
                  <a:pt x="44554" y="24697"/>
                </a:lnTo>
                <a:cubicBezTo>
                  <a:pt x="45720" y="23518"/>
                  <a:pt x="45720" y="21613"/>
                  <a:pt x="44554" y="20434"/>
                </a:cubicBezTo>
                <a:lnTo>
                  <a:pt x="24992" y="884"/>
                </a:lnTo>
                <a:cubicBezTo>
                  <a:pt x="24402" y="295"/>
                  <a:pt x="23631" y="0"/>
                  <a:pt x="22862" y="0"/>
                </a:cubicBezTo>
                <a:close/>
              </a:path>
            </a:pathLst>
          </a:custGeom>
          <a:solidFill>
            <a:srgbClr val="FFA07A"/>
          </a:solidFill>
          <a:ln>
            <a:noFill/>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27" name="Google Shape;671;p27">
            <a:extLst>
              <a:ext uri="{FF2B5EF4-FFF2-40B4-BE49-F238E27FC236}">
                <a16:creationId xmlns:a16="http://schemas.microsoft.com/office/drawing/2014/main" id="{1CBB14E4-BCB7-D4B7-DB43-C53622DC75D8}"/>
              </a:ext>
            </a:extLst>
          </p:cNvPr>
          <p:cNvSpPr txBox="1"/>
          <p:nvPr/>
        </p:nvSpPr>
        <p:spPr>
          <a:xfrm>
            <a:off x="1725573" y="2784797"/>
            <a:ext cx="2660528" cy="363591"/>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US" b="1">
                <a:solidFill>
                  <a:srgbClr val="58595B"/>
                </a:solidFill>
                <a:latin typeface="Open Sans" panose="020B0606030504020204" pitchFamily="34" charset="0"/>
                <a:ea typeface="Open Sans" panose="020B0606030504020204" pitchFamily="34" charset="0"/>
                <a:cs typeface="Open Sans" panose="020B0606030504020204" pitchFamily="34" charset="0"/>
                <a:sym typeface="Fira Sans Extra Condensed Medium"/>
              </a:rPr>
              <a:t>Directives</a:t>
            </a:r>
          </a:p>
        </p:txBody>
      </p:sp>
      <p:sp>
        <p:nvSpPr>
          <p:cNvPr id="28" name="Google Shape;672;p27">
            <a:extLst>
              <a:ext uri="{FF2B5EF4-FFF2-40B4-BE49-F238E27FC236}">
                <a16:creationId xmlns:a16="http://schemas.microsoft.com/office/drawing/2014/main" id="{E0E02FEE-EABD-5EEA-A479-C4F91A2863AF}"/>
              </a:ext>
            </a:extLst>
          </p:cNvPr>
          <p:cNvSpPr txBox="1"/>
          <p:nvPr/>
        </p:nvSpPr>
        <p:spPr>
          <a:xfrm>
            <a:off x="531283" y="3078353"/>
            <a:ext cx="3854819" cy="898079"/>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300"/>
              </a:spcAft>
              <a:buNone/>
            </a:pPr>
            <a:r>
              <a:rPr lang="en-US" sz="1200" b="1" i="0">
                <a:solidFill>
                  <a:srgbClr val="58595B"/>
                </a:solidFill>
                <a:effectLst/>
                <a:latin typeface="Open Sans" panose="020B0606030504020204" pitchFamily="34" charset="0"/>
                <a:ea typeface="Open Sans" panose="020B0606030504020204" pitchFamily="34" charset="0"/>
                <a:cs typeface="Open Sans" panose="020B0606030504020204" pitchFamily="34" charset="0"/>
              </a:rPr>
              <a:t>Set out goals </a:t>
            </a:r>
            <a:r>
              <a:rPr lang="en-US" sz="1200" b="0" i="0">
                <a:solidFill>
                  <a:srgbClr val="58595B"/>
                </a:solidFill>
                <a:effectLst/>
                <a:latin typeface="Open Sans" panose="020B0606030504020204" pitchFamily="34" charset="0"/>
                <a:ea typeface="Open Sans" panose="020B0606030504020204" pitchFamily="34" charset="0"/>
                <a:cs typeface="Open Sans" panose="020B0606030504020204" pitchFamily="34" charset="0"/>
              </a:rPr>
              <a:t>that all members must achieve through transposition into national legislation </a:t>
            </a:r>
          </a:p>
          <a:p>
            <a:pPr marL="0" lvl="0" indent="0" algn="r" rtl="0">
              <a:spcBef>
                <a:spcPts val="0"/>
              </a:spcBef>
              <a:spcAft>
                <a:spcPts val="0"/>
              </a:spcAft>
              <a:buNone/>
            </a:pPr>
            <a:r>
              <a:rPr lang="en-US" sz="1200" b="0" i="1" err="1">
                <a:solidFill>
                  <a:srgbClr val="3E3D40"/>
                </a:solidFill>
                <a:effectLst/>
                <a:latin typeface="Open Sans" panose="020B0606030504020204" pitchFamily="34" charset="0"/>
                <a:ea typeface="Open Sans" panose="020B0606030504020204" pitchFamily="34" charset="0"/>
                <a:cs typeface="Open Sans" panose="020B0606030504020204" pitchFamily="34" charset="0"/>
              </a:rPr>
              <a:t>e.g</a:t>
            </a:r>
            <a:r>
              <a:rPr lang="en-US" sz="1200" b="0" i="1">
                <a:solidFill>
                  <a:srgbClr val="3E3D40"/>
                </a:solidFill>
                <a:effectLst/>
                <a:latin typeface="Open Sans" panose="020B0606030504020204" pitchFamily="34" charset="0"/>
                <a:ea typeface="Open Sans" panose="020B0606030504020204" pitchFamily="34" charset="0"/>
                <a:cs typeface="Open Sans" panose="020B0606030504020204" pitchFamily="34" charset="0"/>
              </a:rPr>
              <a:t> Payment Services Directive (PSD2)</a:t>
            </a:r>
          </a:p>
        </p:txBody>
      </p:sp>
      <p:sp>
        <p:nvSpPr>
          <p:cNvPr id="29" name="Google Shape;675;p27">
            <a:extLst>
              <a:ext uri="{FF2B5EF4-FFF2-40B4-BE49-F238E27FC236}">
                <a16:creationId xmlns:a16="http://schemas.microsoft.com/office/drawing/2014/main" id="{A9EDDBB2-82A0-AF0C-C6E1-0AE35FD6F480}"/>
              </a:ext>
            </a:extLst>
          </p:cNvPr>
          <p:cNvSpPr txBox="1"/>
          <p:nvPr/>
        </p:nvSpPr>
        <p:spPr>
          <a:xfrm>
            <a:off x="8065767" y="1521480"/>
            <a:ext cx="2900647" cy="47189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hu-HU" b="1">
                <a:solidFill>
                  <a:srgbClr val="58595B"/>
                </a:solidFill>
                <a:latin typeface="Open Sans" panose="020B0606030504020204" pitchFamily="34" charset="0"/>
                <a:ea typeface="Open Sans" panose="020B0606030504020204" pitchFamily="34" charset="0"/>
                <a:cs typeface="Open Sans" panose="020B0606030504020204" pitchFamily="34" charset="0"/>
                <a:sym typeface="Fira Sans Extra Condensed Medium"/>
              </a:rPr>
              <a:t>Regulations</a:t>
            </a:r>
          </a:p>
        </p:txBody>
      </p:sp>
      <p:sp>
        <p:nvSpPr>
          <p:cNvPr id="30" name="Google Shape;676;p27">
            <a:extLst>
              <a:ext uri="{FF2B5EF4-FFF2-40B4-BE49-F238E27FC236}">
                <a16:creationId xmlns:a16="http://schemas.microsoft.com/office/drawing/2014/main" id="{8147A66F-D775-E4D6-9F81-1F39BE5A522A}"/>
              </a:ext>
            </a:extLst>
          </p:cNvPr>
          <p:cNvSpPr txBox="1"/>
          <p:nvPr/>
        </p:nvSpPr>
        <p:spPr>
          <a:xfrm>
            <a:off x="8064957" y="1864825"/>
            <a:ext cx="3796117" cy="85715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300"/>
              </a:spcAft>
              <a:buNone/>
            </a:pPr>
            <a:r>
              <a:rPr lang="en-US" sz="1200" b="1" i="0">
                <a:solidFill>
                  <a:srgbClr val="58595B"/>
                </a:solidFill>
                <a:effectLst/>
                <a:latin typeface="Open Sans" panose="020B0606030504020204" pitchFamily="34" charset="0"/>
                <a:ea typeface="Open Sans" panose="020B0606030504020204" pitchFamily="34" charset="0"/>
                <a:cs typeface="Open Sans" panose="020B0606030504020204" pitchFamily="34" charset="0"/>
              </a:rPr>
              <a:t>Directly applicable in all member states</a:t>
            </a:r>
            <a:r>
              <a:rPr lang="en-US" sz="1200" b="0" i="0">
                <a:solidFill>
                  <a:srgbClr val="58595B"/>
                </a:solidFill>
                <a:effectLst/>
                <a:latin typeface="Open Sans" panose="020B0606030504020204" pitchFamily="34" charset="0"/>
                <a:ea typeface="Open Sans" panose="020B0606030504020204" pitchFamily="34" charset="0"/>
                <a:cs typeface="Open Sans" panose="020B0606030504020204" pitchFamily="34" charset="0"/>
              </a:rPr>
              <a:t> and do not require national implementation</a:t>
            </a:r>
          </a:p>
          <a:p>
            <a:pPr marL="0" lvl="0" indent="0" algn="l" rtl="0">
              <a:spcBef>
                <a:spcPts val="0"/>
              </a:spcBef>
              <a:spcAft>
                <a:spcPts val="300"/>
              </a:spcAft>
              <a:buNone/>
            </a:pPr>
            <a:r>
              <a:rPr lang="en-US" sz="1200" b="0" i="1">
                <a:solidFill>
                  <a:srgbClr val="58595B"/>
                </a:solidFill>
                <a:effectLst/>
                <a:latin typeface="Open Sans" panose="020B0606030504020204" pitchFamily="34" charset="0"/>
                <a:ea typeface="Open Sans" panose="020B0606030504020204" pitchFamily="34" charset="0"/>
                <a:cs typeface="Open Sans" panose="020B0606030504020204" pitchFamily="34" charset="0"/>
              </a:rPr>
              <a:t>e.g. Capital Requirements Regulation (CRR)</a:t>
            </a:r>
          </a:p>
        </p:txBody>
      </p:sp>
      <p:sp>
        <p:nvSpPr>
          <p:cNvPr id="31" name="Google Shape;677;p27">
            <a:extLst>
              <a:ext uri="{FF2B5EF4-FFF2-40B4-BE49-F238E27FC236}">
                <a16:creationId xmlns:a16="http://schemas.microsoft.com/office/drawing/2014/main" id="{EEBBE00A-F8B6-CF06-4ECD-D6806F619CAD}"/>
              </a:ext>
            </a:extLst>
          </p:cNvPr>
          <p:cNvSpPr txBox="1"/>
          <p:nvPr/>
        </p:nvSpPr>
        <p:spPr>
          <a:xfrm>
            <a:off x="8065767" y="3207384"/>
            <a:ext cx="3037384" cy="363591"/>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hu-HU" b="1">
                <a:solidFill>
                  <a:srgbClr val="58595B"/>
                </a:solidFill>
                <a:latin typeface="Open Sans" panose="020B0606030504020204" pitchFamily="34" charset="0"/>
                <a:ea typeface="Open Sans" panose="020B0606030504020204" pitchFamily="34" charset="0"/>
                <a:cs typeface="Open Sans" panose="020B0606030504020204" pitchFamily="34" charset="0"/>
                <a:sym typeface="Fira Sans Extra Condensed Medium"/>
              </a:rPr>
              <a:t>Decisions</a:t>
            </a:r>
          </a:p>
        </p:txBody>
      </p:sp>
      <p:sp>
        <p:nvSpPr>
          <p:cNvPr id="32" name="Google Shape;678;p27">
            <a:extLst>
              <a:ext uri="{FF2B5EF4-FFF2-40B4-BE49-F238E27FC236}">
                <a16:creationId xmlns:a16="http://schemas.microsoft.com/office/drawing/2014/main" id="{3628DBC0-3E29-AB48-B53E-DA8F0F92096A}"/>
              </a:ext>
            </a:extLst>
          </p:cNvPr>
          <p:cNvSpPr txBox="1"/>
          <p:nvPr/>
        </p:nvSpPr>
        <p:spPr>
          <a:xfrm>
            <a:off x="8111149" y="3508385"/>
            <a:ext cx="3796117" cy="1097295"/>
          </a:xfrm>
          <a:prstGeom prst="rect">
            <a:avLst/>
          </a:prstGeom>
          <a:noFill/>
          <a:ln>
            <a:noFill/>
          </a:ln>
        </p:spPr>
        <p:txBody>
          <a:bodyPr spcFirstLastPara="1" wrap="square" lIns="91425" tIns="91425" rIns="91425" bIns="91425" anchor="t" anchorCtr="0">
            <a:noAutofit/>
          </a:bodyPr>
          <a:lstStyle/>
          <a:p>
            <a:pPr algn="l">
              <a:spcAft>
                <a:spcPts val="300"/>
              </a:spcAft>
            </a:pPr>
            <a:r>
              <a:rPr lang="en-US" sz="1200" b="1" i="0">
                <a:solidFill>
                  <a:srgbClr val="58595B"/>
                </a:solidFill>
                <a:effectLst/>
                <a:latin typeface="Open Sans" panose="020B0606030504020204" pitchFamily="34" charset="0"/>
                <a:ea typeface="Open Sans" panose="020B0606030504020204" pitchFamily="34" charset="0"/>
                <a:cs typeface="Open Sans" panose="020B0606030504020204" pitchFamily="34" charset="0"/>
              </a:rPr>
              <a:t>Binding</a:t>
            </a:r>
            <a:r>
              <a:rPr lang="en-US" sz="1200" b="0" i="0">
                <a:solidFill>
                  <a:srgbClr val="58595B"/>
                </a:solidFill>
                <a:effectLst/>
                <a:latin typeface="Open Sans" panose="020B0606030504020204" pitchFamily="34" charset="0"/>
                <a:ea typeface="Open Sans" panose="020B0606030504020204" pitchFamily="34" charset="0"/>
                <a:cs typeface="Open Sans" panose="020B0606030504020204" pitchFamily="34" charset="0"/>
              </a:rPr>
              <a:t> in their entirety on the entities to which they are addressed but </a:t>
            </a:r>
            <a:r>
              <a:rPr lang="en-US" sz="1200" b="1" i="0">
                <a:solidFill>
                  <a:srgbClr val="58595B"/>
                </a:solidFill>
                <a:effectLst/>
                <a:latin typeface="Open Sans" panose="020B0606030504020204" pitchFamily="34" charset="0"/>
                <a:ea typeface="Open Sans" panose="020B0606030504020204" pitchFamily="34" charset="0"/>
                <a:cs typeface="Open Sans" panose="020B0606030504020204" pitchFamily="34" charset="0"/>
              </a:rPr>
              <a:t>focused on a more specific topic</a:t>
            </a:r>
            <a:r>
              <a:rPr lang="en-US" sz="1200" b="0" i="0">
                <a:solidFill>
                  <a:srgbClr val="58595B"/>
                </a:solidFill>
                <a:effectLst/>
                <a:latin typeface="Open Sans" panose="020B0606030504020204" pitchFamily="34" charset="0"/>
                <a:ea typeface="Open Sans" panose="020B0606030504020204" pitchFamily="34" charset="0"/>
                <a:cs typeface="Open Sans" panose="020B0606030504020204" pitchFamily="34" charset="0"/>
              </a:rPr>
              <a:t> compared to regulations</a:t>
            </a:r>
          </a:p>
          <a:p>
            <a:pPr algn="l">
              <a:spcAft>
                <a:spcPts val="300"/>
              </a:spcAft>
            </a:pPr>
            <a:r>
              <a:rPr lang="en-US" sz="1200" b="0" i="1">
                <a:solidFill>
                  <a:srgbClr val="58595B"/>
                </a:solidFill>
                <a:effectLst/>
                <a:latin typeface="Open Sans" panose="020B0606030504020204" pitchFamily="34" charset="0"/>
                <a:ea typeface="Open Sans" panose="020B0606030504020204" pitchFamily="34" charset="0"/>
                <a:cs typeface="Open Sans" panose="020B0606030504020204" pitchFamily="34" charset="0"/>
              </a:rPr>
              <a:t>e.g. EBA’s decision on Capital </a:t>
            </a:r>
            <a:r>
              <a:rPr lang="en-US" sz="1200" i="1">
                <a:solidFill>
                  <a:srgbClr val="58595B"/>
                </a:solidFill>
                <a:latin typeface="Open Sans" panose="020B0606030504020204" pitchFamily="34" charset="0"/>
                <a:ea typeface="Open Sans" panose="020B0606030504020204" pitchFamily="34" charset="0"/>
                <a:cs typeface="Open Sans" panose="020B0606030504020204" pitchFamily="34" charset="0"/>
              </a:rPr>
              <a:t>A</a:t>
            </a:r>
            <a:r>
              <a:rPr lang="en-US" sz="1200" b="0" i="1">
                <a:solidFill>
                  <a:srgbClr val="58595B"/>
                </a:solidFill>
                <a:effectLst/>
                <a:latin typeface="Open Sans" panose="020B0606030504020204" pitchFamily="34" charset="0"/>
                <a:ea typeface="Open Sans" panose="020B0606030504020204" pitchFamily="34" charset="0"/>
                <a:cs typeface="Open Sans" panose="020B0606030504020204" pitchFamily="34" charset="0"/>
              </a:rPr>
              <a:t>dequacy </a:t>
            </a:r>
            <a:r>
              <a:rPr lang="en-US" sz="1200" i="1">
                <a:solidFill>
                  <a:srgbClr val="58595B"/>
                </a:solidFill>
                <a:latin typeface="Open Sans" panose="020B0606030504020204" pitchFamily="34" charset="0"/>
                <a:ea typeface="Open Sans" panose="020B0606030504020204" pitchFamily="34" charset="0"/>
                <a:cs typeface="Open Sans" panose="020B0606030504020204" pitchFamily="34" charset="0"/>
              </a:rPr>
              <a:t>R</a:t>
            </a:r>
            <a:r>
              <a:rPr lang="en-US" sz="1200" b="0" i="1">
                <a:solidFill>
                  <a:srgbClr val="58595B"/>
                </a:solidFill>
                <a:effectLst/>
                <a:latin typeface="Open Sans" panose="020B0606030504020204" pitchFamily="34" charset="0"/>
                <a:ea typeface="Open Sans" panose="020B0606030504020204" pitchFamily="34" charset="0"/>
                <a:cs typeface="Open Sans" panose="020B0606030504020204" pitchFamily="34" charset="0"/>
              </a:rPr>
              <a:t>atio</a:t>
            </a:r>
            <a:endParaRPr lang="en-GB" sz="1200" b="1" i="1">
              <a:solidFill>
                <a:srgbClr val="58595B"/>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39" name="Google Shape;645;p27">
            <a:extLst>
              <a:ext uri="{FF2B5EF4-FFF2-40B4-BE49-F238E27FC236}">
                <a16:creationId xmlns:a16="http://schemas.microsoft.com/office/drawing/2014/main" id="{2C77DF36-2504-6DAE-5C2E-64E8E9C13E55}"/>
              </a:ext>
            </a:extLst>
          </p:cNvPr>
          <p:cNvSpPr/>
          <p:nvPr/>
        </p:nvSpPr>
        <p:spPr>
          <a:xfrm>
            <a:off x="5062140" y="4361150"/>
            <a:ext cx="1510485" cy="1484805"/>
          </a:xfrm>
          <a:custGeom>
            <a:avLst/>
            <a:gdLst/>
            <a:ahLst/>
            <a:cxnLst/>
            <a:rect l="l" t="t" r="r" b="b"/>
            <a:pathLst>
              <a:path w="45721" h="45134" extrusionOk="0">
                <a:moveTo>
                  <a:pt x="22861" y="0"/>
                </a:moveTo>
                <a:cubicBezTo>
                  <a:pt x="22090" y="0"/>
                  <a:pt x="21319" y="295"/>
                  <a:pt x="20730" y="884"/>
                </a:cubicBezTo>
                <a:lnTo>
                  <a:pt x="1180" y="20446"/>
                </a:lnTo>
                <a:cubicBezTo>
                  <a:pt x="1" y="21613"/>
                  <a:pt x="1" y="23518"/>
                  <a:pt x="1180" y="24697"/>
                </a:cubicBezTo>
                <a:lnTo>
                  <a:pt x="20730" y="44259"/>
                </a:lnTo>
                <a:cubicBezTo>
                  <a:pt x="21319" y="44842"/>
                  <a:pt x="22090" y="45134"/>
                  <a:pt x="22861" y="45134"/>
                </a:cubicBezTo>
                <a:cubicBezTo>
                  <a:pt x="23632" y="45134"/>
                  <a:pt x="24403" y="44842"/>
                  <a:pt x="24992" y="44259"/>
                </a:cubicBezTo>
                <a:lnTo>
                  <a:pt x="44542" y="24697"/>
                </a:lnTo>
                <a:cubicBezTo>
                  <a:pt x="45721" y="23518"/>
                  <a:pt x="45721" y="21613"/>
                  <a:pt x="44542" y="20446"/>
                </a:cubicBezTo>
                <a:lnTo>
                  <a:pt x="36684" y="12576"/>
                </a:lnTo>
                <a:cubicBezTo>
                  <a:pt x="36267" y="12171"/>
                  <a:pt x="36363" y="11481"/>
                  <a:pt x="36851" y="11171"/>
                </a:cubicBezTo>
                <a:cubicBezTo>
                  <a:pt x="37565" y="10719"/>
                  <a:pt x="38327" y="10350"/>
                  <a:pt x="39125" y="10052"/>
                </a:cubicBezTo>
                <a:cubicBezTo>
                  <a:pt x="39613" y="9874"/>
                  <a:pt x="40054" y="9552"/>
                  <a:pt x="40399" y="9100"/>
                </a:cubicBezTo>
                <a:cubicBezTo>
                  <a:pt x="41173" y="8099"/>
                  <a:pt x="41220" y="6778"/>
                  <a:pt x="40518" y="5730"/>
                </a:cubicBezTo>
                <a:cubicBezTo>
                  <a:pt x="39932" y="4868"/>
                  <a:pt x="39013" y="4436"/>
                  <a:pt x="38094" y="4436"/>
                </a:cubicBezTo>
                <a:cubicBezTo>
                  <a:pt x="37349" y="4436"/>
                  <a:pt x="36606" y="4720"/>
                  <a:pt x="36041" y="5290"/>
                </a:cubicBezTo>
                <a:cubicBezTo>
                  <a:pt x="35732" y="5587"/>
                  <a:pt x="35505" y="5956"/>
                  <a:pt x="35362" y="6337"/>
                </a:cubicBezTo>
                <a:cubicBezTo>
                  <a:pt x="35077" y="7123"/>
                  <a:pt x="34720" y="7885"/>
                  <a:pt x="34267" y="8588"/>
                </a:cubicBezTo>
                <a:cubicBezTo>
                  <a:pt x="34091" y="8872"/>
                  <a:pt x="33797" y="9021"/>
                  <a:pt x="33498" y="9021"/>
                </a:cubicBezTo>
                <a:cubicBezTo>
                  <a:pt x="33271" y="9021"/>
                  <a:pt x="33042" y="8934"/>
                  <a:pt x="32862" y="8754"/>
                </a:cubicBezTo>
                <a:lnTo>
                  <a:pt x="24992" y="884"/>
                </a:lnTo>
                <a:cubicBezTo>
                  <a:pt x="24403" y="295"/>
                  <a:pt x="23632" y="0"/>
                  <a:pt x="22861" y="0"/>
                </a:cubicBezTo>
                <a:close/>
              </a:path>
            </a:pathLst>
          </a:custGeom>
          <a:solidFill>
            <a:srgbClr val="C4C5C6"/>
          </a:solidFill>
          <a:ln>
            <a:noFill/>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41" name="Google Shape;654;p27">
            <a:extLst>
              <a:ext uri="{FF2B5EF4-FFF2-40B4-BE49-F238E27FC236}">
                <a16:creationId xmlns:a16="http://schemas.microsoft.com/office/drawing/2014/main" id="{38061D5A-D167-0384-1263-7B2126B43324}"/>
              </a:ext>
            </a:extLst>
          </p:cNvPr>
          <p:cNvSpPr/>
          <p:nvPr/>
        </p:nvSpPr>
        <p:spPr>
          <a:xfrm>
            <a:off x="5830997" y="5162588"/>
            <a:ext cx="1510485" cy="1484706"/>
          </a:xfrm>
          <a:custGeom>
            <a:avLst/>
            <a:gdLst/>
            <a:ahLst/>
            <a:cxnLst/>
            <a:rect l="l" t="t" r="r" b="b"/>
            <a:pathLst>
              <a:path w="45721" h="45131" extrusionOk="0">
                <a:moveTo>
                  <a:pt x="22862" y="0"/>
                </a:moveTo>
                <a:cubicBezTo>
                  <a:pt x="22092" y="0"/>
                  <a:pt x="21324" y="295"/>
                  <a:pt x="20741" y="884"/>
                </a:cubicBezTo>
                <a:lnTo>
                  <a:pt x="12871" y="8743"/>
                </a:lnTo>
                <a:cubicBezTo>
                  <a:pt x="12697" y="8917"/>
                  <a:pt x="12470" y="9001"/>
                  <a:pt x="12243" y="9001"/>
                </a:cubicBezTo>
                <a:cubicBezTo>
                  <a:pt x="11942" y="9001"/>
                  <a:pt x="11642" y="8854"/>
                  <a:pt x="11466" y="8576"/>
                </a:cubicBezTo>
                <a:cubicBezTo>
                  <a:pt x="11014" y="7861"/>
                  <a:pt x="10645" y="7099"/>
                  <a:pt x="10347" y="6302"/>
                </a:cubicBezTo>
                <a:cubicBezTo>
                  <a:pt x="10168" y="5814"/>
                  <a:pt x="9847" y="5373"/>
                  <a:pt x="9394" y="5028"/>
                </a:cubicBezTo>
                <a:cubicBezTo>
                  <a:pt x="8866" y="4619"/>
                  <a:pt x="8248" y="4413"/>
                  <a:pt x="7630" y="4413"/>
                </a:cubicBezTo>
                <a:cubicBezTo>
                  <a:pt x="7078" y="4413"/>
                  <a:pt x="6525" y="4577"/>
                  <a:pt x="6037" y="4909"/>
                </a:cubicBezTo>
                <a:cubicBezTo>
                  <a:pt x="4465" y="5968"/>
                  <a:pt x="4310" y="8123"/>
                  <a:pt x="5584" y="9385"/>
                </a:cubicBezTo>
                <a:cubicBezTo>
                  <a:pt x="5894" y="9695"/>
                  <a:pt x="6251" y="9921"/>
                  <a:pt x="6632" y="10064"/>
                </a:cubicBezTo>
                <a:cubicBezTo>
                  <a:pt x="7418" y="10350"/>
                  <a:pt x="8180" y="10707"/>
                  <a:pt x="8882" y="11159"/>
                </a:cubicBezTo>
                <a:cubicBezTo>
                  <a:pt x="9382" y="11469"/>
                  <a:pt x="9466" y="12148"/>
                  <a:pt x="9049" y="12564"/>
                </a:cubicBezTo>
                <a:lnTo>
                  <a:pt x="1179" y="20434"/>
                </a:lnTo>
                <a:cubicBezTo>
                  <a:pt x="0" y="21613"/>
                  <a:pt x="0" y="23518"/>
                  <a:pt x="1179" y="24697"/>
                </a:cubicBezTo>
                <a:lnTo>
                  <a:pt x="20741" y="44247"/>
                </a:lnTo>
                <a:cubicBezTo>
                  <a:pt x="21324" y="44836"/>
                  <a:pt x="22092" y="45131"/>
                  <a:pt x="22862" y="45131"/>
                </a:cubicBezTo>
                <a:cubicBezTo>
                  <a:pt x="23631" y="45131"/>
                  <a:pt x="24402" y="44836"/>
                  <a:pt x="24992" y="44247"/>
                </a:cubicBezTo>
                <a:lnTo>
                  <a:pt x="44554" y="24697"/>
                </a:lnTo>
                <a:cubicBezTo>
                  <a:pt x="45720" y="23518"/>
                  <a:pt x="45720" y="21613"/>
                  <a:pt x="44554" y="20434"/>
                </a:cubicBezTo>
                <a:lnTo>
                  <a:pt x="24992" y="884"/>
                </a:lnTo>
                <a:cubicBezTo>
                  <a:pt x="24402" y="295"/>
                  <a:pt x="23631" y="0"/>
                  <a:pt x="22862" y="0"/>
                </a:cubicBezTo>
                <a:close/>
              </a:path>
            </a:pathLst>
          </a:custGeom>
          <a:solidFill>
            <a:srgbClr val="4DC6F3"/>
          </a:solidFill>
          <a:ln>
            <a:noFill/>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Oval 45">
            <a:extLst>
              <a:ext uri="{FF2B5EF4-FFF2-40B4-BE49-F238E27FC236}">
                <a16:creationId xmlns:a16="http://schemas.microsoft.com/office/drawing/2014/main" id="{445D448D-47FE-5865-116D-ADD56A325971}"/>
              </a:ext>
            </a:extLst>
          </p:cNvPr>
          <p:cNvSpPr/>
          <p:nvPr/>
        </p:nvSpPr>
        <p:spPr>
          <a:xfrm>
            <a:off x="5460823" y="4752825"/>
            <a:ext cx="629248" cy="6292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a:solidFill>
                  <a:srgbClr val="C4C5C6"/>
                </a:solidFill>
                <a:latin typeface="Open Sans" panose="020B0606030504020204" pitchFamily="34" charset="0"/>
                <a:ea typeface="Open Sans" panose="020B0606030504020204" pitchFamily="34" charset="0"/>
                <a:cs typeface="Open Sans" panose="020B0606030504020204" pitchFamily="34" charset="0"/>
              </a:rPr>
              <a:t>5</a:t>
            </a:r>
            <a:endParaRPr lang="en-US" sz="3600" b="1">
              <a:solidFill>
                <a:srgbClr val="C4C5C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7" name="Oval 46">
            <a:extLst>
              <a:ext uri="{FF2B5EF4-FFF2-40B4-BE49-F238E27FC236}">
                <a16:creationId xmlns:a16="http://schemas.microsoft.com/office/drawing/2014/main" id="{96374D83-E6F9-4C51-EE55-8E45E7F9E12B}"/>
              </a:ext>
            </a:extLst>
          </p:cNvPr>
          <p:cNvSpPr/>
          <p:nvPr/>
        </p:nvSpPr>
        <p:spPr>
          <a:xfrm>
            <a:off x="5460823" y="1599680"/>
            <a:ext cx="629248" cy="6292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a:solidFill>
                  <a:srgbClr val="00AEEF"/>
                </a:solidFill>
                <a:latin typeface="Open Sans" panose="020B0606030504020204" pitchFamily="34" charset="0"/>
                <a:ea typeface="Open Sans" panose="020B0606030504020204" pitchFamily="34" charset="0"/>
                <a:cs typeface="Open Sans" panose="020B0606030504020204" pitchFamily="34" charset="0"/>
              </a:rPr>
              <a:t>1</a:t>
            </a:r>
            <a:endParaRPr lang="en-US" sz="3600" b="1">
              <a:solidFill>
                <a:srgbClr val="00AEE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8" name="Oval 47">
            <a:extLst>
              <a:ext uri="{FF2B5EF4-FFF2-40B4-BE49-F238E27FC236}">
                <a16:creationId xmlns:a16="http://schemas.microsoft.com/office/drawing/2014/main" id="{9E875D9D-AFE0-DF44-AAF8-DC41BFCB1106}"/>
              </a:ext>
            </a:extLst>
          </p:cNvPr>
          <p:cNvSpPr/>
          <p:nvPr/>
        </p:nvSpPr>
        <p:spPr>
          <a:xfrm>
            <a:off x="6286576" y="2407361"/>
            <a:ext cx="629248" cy="6292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a:solidFill>
                  <a:srgbClr val="ADD8E6"/>
                </a:solidFill>
                <a:latin typeface="Open Sans" panose="020B0606030504020204" pitchFamily="34" charset="0"/>
                <a:ea typeface="Open Sans" panose="020B0606030504020204" pitchFamily="34" charset="0"/>
                <a:cs typeface="Open Sans" panose="020B0606030504020204" pitchFamily="34" charset="0"/>
              </a:rPr>
              <a:t>2</a:t>
            </a:r>
            <a:endParaRPr lang="en-US" sz="3600" b="1">
              <a:solidFill>
                <a:srgbClr val="ADD8E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9" name="Oval 48">
            <a:extLst>
              <a:ext uri="{FF2B5EF4-FFF2-40B4-BE49-F238E27FC236}">
                <a16:creationId xmlns:a16="http://schemas.microsoft.com/office/drawing/2014/main" id="{24A83A0B-29F1-76C4-27BD-B13BBAD0E40E}"/>
              </a:ext>
            </a:extLst>
          </p:cNvPr>
          <p:cNvSpPr/>
          <p:nvPr/>
        </p:nvSpPr>
        <p:spPr>
          <a:xfrm>
            <a:off x="5460823" y="3168912"/>
            <a:ext cx="629248" cy="6292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tx2"/>
                </a:solidFill>
                <a:latin typeface="Open Sans" panose="020B0606030504020204" pitchFamily="34" charset="0"/>
                <a:ea typeface="Open Sans" panose="020B0606030504020204" pitchFamily="34" charset="0"/>
                <a:cs typeface="Open Sans" panose="020B0606030504020204" pitchFamily="34" charset="0"/>
              </a:rPr>
              <a:t>3</a:t>
            </a:r>
            <a:endParaRPr lang="en-US" sz="3600" b="1"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0" name="Oval 49">
            <a:extLst>
              <a:ext uri="{FF2B5EF4-FFF2-40B4-BE49-F238E27FC236}">
                <a16:creationId xmlns:a16="http://schemas.microsoft.com/office/drawing/2014/main" id="{8765FD44-8D1A-1496-F4AE-62DDBC47A173}"/>
              </a:ext>
            </a:extLst>
          </p:cNvPr>
          <p:cNvSpPr/>
          <p:nvPr/>
        </p:nvSpPr>
        <p:spPr>
          <a:xfrm>
            <a:off x="6286576" y="3976432"/>
            <a:ext cx="629248" cy="6292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a:solidFill>
                  <a:srgbClr val="FFA07A"/>
                </a:solidFill>
                <a:latin typeface="Open Sans" panose="020B0606030504020204" pitchFamily="34" charset="0"/>
                <a:ea typeface="Open Sans" panose="020B0606030504020204" pitchFamily="34" charset="0"/>
                <a:cs typeface="Open Sans" panose="020B0606030504020204" pitchFamily="34" charset="0"/>
              </a:rPr>
              <a:t>4</a:t>
            </a:r>
            <a:endParaRPr lang="en-US" sz="3600" b="1">
              <a:solidFill>
                <a:srgbClr val="FFA07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1" name="Oval 50">
            <a:extLst>
              <a:ext uri="{FF2B5EF4-FFF2-40B4-BE49-F238E27FC236}">
                <a16:creationId xmlns:a16="http://schemas.microsoft.com/office/drawing/2014/main" id="{643B8988-530E-9A66-5BFD-90FDF483015D}"/>
              </a:ext>
            </a:extLst>
          </p:cNvPr>
          <p:cNvSpPr/>
          <p:nvPr/>
        </p:nvSpPr>
        <p:spPr>
          <a:xfrm>
            <a:off x="6286576" y="5590317"/>
            <a:ext cx="629248" cy="6292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a:solidFill>
                  <a:srgbClr val="4DC6F3"/>
                </a:solidFill>
                <a:latin typeface="Open Sans" panose="020B0606030504020204" pitchFamily="34" charset="0"/>
                <a:ea typeface="Open Sans" panose="020B0606030504020204" pitchFamily="34" charset="0"/>
                <a:cs typeface="Open Sans" panose="020B0606030504020204" pitchFamily="34" charset="0"/>
              </a:rPr>
              <a:t>6</a:t>
            </a:r>
            <a:endParaRPr lang="en-US" sz="3600" b="1">
              <a:solidFill>
                <a:srgbClr val="4DC6F3"/>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2" name="Google Shape;671;p27">
            <a:extLst>
              <a:ext uri="{FF2B5EF4-FFF2-40B4-BE49-F238E27FC236}">
                <a16:creationId xmlns:a16="http://schemas.microsoft.com/office/drawing/2014/main" id="{38B5C240-2237-E535-A353-EE7A797AE4EC}"/>
              </a:ext>
            </a:extLst>
          </p:cNvPr>
          <p:cNvSpPr txBox="1"/>
          <p:nvPr/>
        </p:nvSpPr>
        <p:spPr>
          <a:xfrm>
            <a:off x="1740391" y="1069408"/>
            <a:ext cx="2660528" cy="363591"/>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US" b="1">
                <a:solidFill>
                  <a:srgbClr val="58595B"/>
                </a:solidFill>
                <a:latin typeface="Open Sans" panose="020B0606030504020204" pitchFamily="34" charset="0"/>
                <a:ea typeface="Open Sans" panose="020B0606030504020204" pitchFamily="34" charset="0"/>
                <a:cs typeface="Open Sans" panose="020B0606030504020204" pitchFamily="34" charset="0"/>
                <a:sym typeface="Fira Sans Extra Condensed Medium"/>
              </a:rPr>
              <a:t>European Treaties</a:t>
            </a:r>
          </a:p>
        </p:txBody>
      </p:sp>
      <p:sp>
        <p:nvSpPr>
          <p:cNvPr id="53" name="Google Shape;672;p27">
            <a:extLst>
              <a:ext uri="{FF2B5EF4-FFF2-40B4-BE49-F238E27FC236}">
                <a16:creationId xmlns:a16="http://schemas.microsoft.com/office/drawing/2014/main" id="{087C8C02-6BC2-099F-7D90-F691C3548A24}"/>
              </a:ext>
            </a:extLst>
          </p:cNvPr>
          <p:cNvSpPr txBox="1"/>
          <p:nvPr/>
        </p:nvSpPr>
        <p:spPr>
          <a:xfrm>
            <a:off x="546100" y="1369649"/>
            <a:ext cx="3854819" cy="983335"/>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300"/>
              </a:spcAft>
              <a:buNone/>
            </a:pPr>
            <a:r>
              <a:rPr lang="en-US" sz="1200">
                <a:solidFill>
                  <a:srgbClr val="58595B"/>
                </a:solidFill>
                <a:latin typeface="Open Sans" panose="020B0606030504020204" pitchFamily="34" charset="0"/>
                <a:ea typeface="Open Sans" panose="020B0606030504020204" pitchFamily="34" charset="0"/>
                <a:cs typeface="Open Sans" panose="020B0606030504020204" pitchFamily="34" charset="0"/>
              </a:rPr>
              <a:t>T</a:t>
            </a:r>
            <a:r>
              <a:rPr lang="en-US" sz="1200" b="0" i="0">
                <a:solidFill>
                  <a:srgbClr val="58595B"/>
                </a:solidFill>
                <a:effectLst/>
                <a:latin typeface="Open Sans" panose="020B0606030504020204" pitchFamily="34" charset="0"/>
                <a:ea typeface="Open Sans" panose="020B0606030504020204" pitchFamily="34" charset="0"/>
                <a:cs typeface="Open Sans" panose="020B0606030504020204" pitchFamily="34" charset="0"/>
              </a:rPr>
              <a:t>he highest source of EU law that establish the </a:t>
            </a:r>
            <a:r>
              <a:rPr lang="en-US" sz="1200" b="1" i="0">
                <a:solidFill>
                  <a:srgbClr val="58595B"/>
                </a:solidFill>
                <a:effectLst/>
                <a:latin typeface="Open Sans" panose="020B0606030504020204" pitchFamily="34" charset="0"/>
                <a:ea typeface="Open Sans" panose="020B0606030504020204" pitchFamily="34" charset="0"/>
                <a:cs typeface="Open Sans" panose="020B0606030504020204" pitchFamily="34" charset="0"/>
              </a:rPr>
              <a:t>legal basis for the EU </a:t>
            </a:r>
            <a:r>
              <a:rPr lang="en-US" sz="1200" b="0" i="0">
                <a:solidFill>
                  <a:srgbClr val="58595B"/>
                </a:solidFill>
                <a:effectLst/>
                <a:latin typeface="Open Sans" panose="020B0606030504020204" pitchFamily="34" charset="0"/>
                <a:ea typeface="Open Sans" panose="020B0606030504020204" pitchFamily="34" charset="0"/>
                <a:cs typeface="Open Sans" panose="020B0606030504020204" pitchFamily="34" charset="0"/>
              </a:rPr>
              <a:t>and are binding on all member states and have constitutional status</a:t>
            </a:r>
          </a:p>
          <a:p>
            <a:pPr marL="0" lvl="0" indent="0" algn="r" rtl="0">
              <a:spcBef>
                <a:spcPts val="0"/>
              </a:spcBef>
              <a:buNone/>
            </a:pPr>
            <a:r>
              <a:rPr lang="en-US" sz="1200" b="0" i="1">
                <a:solidFill>
                  <a:srgbClr val="3E3D40"/>
                </a:solidFill>
                <a:effectLst/>
                <a:latin typeface="Open Sans" panose="020B0606030504020204" pitchFamily="34" charset="0"/>
                <a:ea typeface="Open Sans" panose="020B0606030504020204" pitchFamily="34" charset="0"/>
                <a:cs typeface="Open Sans" panose="020B0606030504020204" pitchFamily="34" charset="0"/>
              </a:rPr>
              <a:t>e.g. Treaty on the Functioning of the EU</a:t>
            </a:r>
            <a:endParaRPr sz="1200" i="1">
              <a:solidFill>
                <a:srgbClr val="434343"/>
              </a:solidFill>
              <a:latin typeface="Open Sans" panose="020B0606030504020204" pitchFamily="34" charset="0"/>
              <a:ea typeface="Open Sans" panose="020B0606030504020204" pitchFamily="34" charset="0"/>
              <a:cs typeface="Open Sans" panose="020B0606030504020204" pitchFamily="34" charset="0"/>
              <a:sym typeface="Roboto"/>
            </a:endParaRPr>
          </a:p>
        </p:txBody>
      </p:sp>
      <p:grpSp>
        <p:nvGrpSpPr>
          <p:cNvPr id="54" name="Google Shape;614;p27">
            <a:extLst>
              <a:ext uri="{FF2B5EF4-FFF2-40B4-BE49-F238E27FC236}">
                <a16:creationId xmlns:a16="http://schemas.microsoft.com/office/drawing/2014/main" id="{2E38A8C2-E830-777C-7D14-7E7EB38CE178}"/>
              </a:ext>
            </a:extLst>
          </p:cNvPr>
          <p:cNvGrpSpPr/>
          <p:nvPr/>
        </p:nvGrpSpPr>
        <p:grpSpPr>
          <a:xfrm>
            <a:off x="4344534" y="4705672"/>
            <a:ext cx="745703" cy="110945"/>
            <a:chOff x="2887929" y="1244925"/>
            <a:chExt cx="881083" cy="131086"/>
          </a:xfrm>
        </p:grpSpPr>
        <p:sp>
          <p:nvSpPr>
            <p:cNvPr id="55" name="Google Shape;615;p27">
              <a:extLst>
                <a:ext uri="{FF2B5EF4-FFF2-40B4-BE49-F238E27FC236}">
                  <a16:creationId xmlns:a16="http://schemas.microsoft.com/office/drawing/2014/main" id="{8A34D061-EBCE-6FFC-86F1-FD1C2D7D782D}"/>
                </a:ext>
              </a:extLst>
            </p:cNvPr>
            <p:cNvSpPr/>
            <p:nvPr/>
          </p:nvSpPr>
          <p:spPr>
            <a:xfrm>
              <a:off x="2887929" y="1244925"/>
              <a:ext cx="859404" cy="109335"/>
            </a:xfrm>
            <a:custGeom>
              <a:avLst/>
              <a:gdLst/>
              <a:ahLst/>
              <a:cxnLst/>
              <a:rect l="l" t="t" r="r" b="b"/>
              <a:pathLst>
                <a:path w="52579" h="4549" fill="none" extrusionOk="0">
                  <a:moveTo>
                    <a:pt x="52579" y="4549"/>
                  </a:moveTo>
                  <a:lnTo>
                    <a:pt x="48602" y="0"/>
                  </a:lnTo>
                  <a:lnTo>
                    <a:pt x="1" y="0"/>
                  </a:lnTo>
                </a:path>
              </a:pathLst>
            </a:custGeom>
            <a:noFill/>
            <a:ln w="7750" cap="flat" cmpd="sng">
              <a:solidFill>
                <a:srgbClr val="696969"/>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56" name="Google Shape;616;p27">
              <a:extLst>
                <a:ext uri="{FF2B5EF4-FFF2-40B4-BE49-F238E27FC236}">
                  <a16:creationId xmlns:a16="http://schemas.microsoft.com/office/drawing/2014/main" id="{EBE7A5B1-5627-0C85-9B1B-D05B879C4ADB}"/>
                </a:ext>
              </a:extLst>
            </p:cNvPr>
            <p:cNvSpPr/>
            <p:nvPr/>
          </p:nvSpPr>
          <p:spPr>
            <a:xfrm>
              <a:off x="3725196" y="1332195"/>
              <a:ext cx="43816" cy="43816"/>
            </a:xfrm>
            <a:custGeom>
              <a:avLst/>
              <a:gdLst/>
              <a:ahLst/>
              <a:cxnLst/>
              <a:rect l="l" t="t" r="r" b="b"/>
              <a:pathLst>
                <a:path w="1823" h="1823" extrusionOk="0">
                  <a:moveTo>
                    <a:pt x="918" y="1"/>
                  </a:moveTo>
                  <a:cubicBezTo>
                    <a:pt x="418" y="1"/>
                    <a:pt x="1" y="418"/>
                    <a:pt x="1" y="918"/>
                  </a:cubicBezTo>
                  <a:cubicBezTo>
                    <a:pt x="1" y="1418"/>
                    <a:pt x="418" y="1823"/>
                    <a:pt x="918" y="1823"/>
                  </a:cubicBezTo>
                  <a:cubicBezTo>
                    <a:pt x="1418" y="1823"/>
                    <a:pt x="1823" y="1418"/>
                    <a:pt x="1823" y="918"/>
                  </a:cubicBezTo>
                  <a:cubicBezTo>
                    <a:pt x="1823" y="418"/>
                    <a:pt x="1418" y="1"/>
                    <a:pt x="918" y="1"/>
                  </a:cubicBezTo>
                  <a:close/>
                </a:path>
              </a:pathLst>
            </a:custGeom>
            <a:solidFill>
              <a:srgbClr val="696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endParaRPr>
            </a:p>
          </p:txBody>
        </p:sp>
      </p:grpSp>
      <p:sp>
        <p:nvSpPr>
          <p:cNvPr id="57" name="Google Shape;671;p27">
            <a:extLst>
              <a:ext uri="{FF2B5EF4-FFF2-40B4-BE49-F238E27FC236}">
                <a16:creationId xmlns:a16="http://schemas.microsoft.com/office/drawing/2014/main" id="{C3921A45-EE85-82A2-F43B-6280A7DC1764}"/>
              </a:ext>
            </a:extLst>
          </p:cNvPr>
          <p:cNvSpPr txBox="1"/>
          <p:nvPr/>
        </p:nvSpPr>
        <p:spPr>
          <a:xfrm>
            <a:off x="1725573" y="4538510"/>
            <a:ext cx="2660528" cy="363591"/>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US" b="1">
                <a:solidFill>
                  <a:srgbClr val="58595B"/>
                </a:solidFill>
                <a:latin typeface="Open Sans" panose="020B0606030504020204" pitchFamily="34" charset="0"/>
                <a:ea typeface="Open Sans" panose="020B0606030504020204" pitchFamily="34" charset="0"/>
                <a:cs typeface="Open Sans" panose="020B0606030504020204" pitchFamily="34" charset="0"/>
                <a:sym typeface="Fira Sans Extra Condensed Medium"/>
              </a:rPr>
              <a:t>Guidelines</a:t>
            </a:r>
          </a:p>
        </p:txBody>
      </p:sp>
      <p:sp>
        <p:nvSpPr>
          <p:cNvPr id="58" name="Google Shape;672;p27">
            <a:extLst>
              <a:ext uri="{FF2B5EF4-FFF2-40B4-BE49-F238E27FC236}">
                <a16:creationId xmlns:a16="http://schemas.microsoft.com/office/drawing/2014/main" id="{955A2C72-919D-2E00-69D1-2176451DF599}"/>
              </a:ext>
            </a:extLst>
          </p:cNvPr>
          <p:cNvSpPr txBox="1"/>
          <p:nvPr/>
        </p:nvSpPr>
        <p:spPr>
          <a:xfrm>
            <a:off x="546100" y="4832066"/>
            <a:ext cx="3840001" cy="1240028"/>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300"/>
              </a:spcAft>
              <a:buNone/>
            </a:pPr>
            <a:r>
              <a:rPr lang="en-US" sz="1200" b="1" i="0">
                <a:solidFill>
                  <a:srgbClr val="58595B"/>
                </a:solidFill>
                <a:effectLst/>
                <a:latin typeface="Open Sans" panose="020B0606030504020204" pitchFamily="34" charset="0"/>
                <a:ea typeface="Open Sans" panose="020B0606030504020204" pitchFamily="34" charset="0"/>
                <a:cs typeface="Open Sans" panose="020B0606030504020204" pitchFamily="34" charset="0"/>
              </a:rPr>
              <a:t>Non-binding recommendations </a:t>
            </a:r>
            <a:r>
              <a:rPr lang="en-US" sz="1200" b="0" i="0">
                <a:solidFill>
                  <a:srgbClr val="58595B"/>
                </a:solidFill>
                <a:effectLst/>
                <a:latin typeface="Open Sans" panose="020B0606030504020204" pitchFamily="34" charset="0"/>
                <a:ea typeface="Open Sans" panose="020B0606030504020204" pitchFamily="34" charset="0"/>
                <a:cs typeface="Open Sans" panose="020B0606030504020204" pitchFamily="34" charset="0"/>
              </a:rPr>
              <a:t>for interpreting and applying regulations, while also promoting consistency withi</a:t>
            </a:r>
            <a:r>
              <a:rPr lang="en-US" sz="1200">
                <a:solidFill>
                  <a:srgbClr val="58595B"/>
                </a:solidFill>
                <a:latin typeface="Open Sans" panose="020B0606030504020204" pitchFamily="34" charset="0"/>
                <a:ea typeface="Open Sans" panose="020B0606030504020204" pitchFamily="34" charset="0"/>
                <a:cs typeface="Open Sans" panose="020B0606030504020204" pitchFamily="34" charset="0"/>
              </a:rPr>
              <a:t>n the EU</a:t>
            </a:r>
            <a:endParaRPr lang="en-US" sz="1200" b="0" i="0">
              <a:solidFill>
                <a:srgbClr val="58595B"/>
              </a:solidFill>
              <a:effectLst/>
              <a:latin typeface="Open Sans" panose="020B0606030504020204" pitchFamily="34" charset="0"/>
              <a:ea typeface="Open Sans" panose="020B0606030504020204" pitchFamily="34" charset="0"/>
              <a:cs typeface="Open Sans" panose="020B0606030504020204" pitchFamily="34" charset="0"/>
            </a:endParaRPr>
          </a:p>
          <a:p>
            <a:pPr marL="0" lvl="0" indent="0" algn="r" rtl="0">
              <a:spcBef>
                <a:spcPts val="0"/>
              </a:spcBef>
              <a:spcAft>
                <a:spcPts val="300"/>
              </a:spcAft>
              <a:buNone/>
            </a:pPr>
            <a:r>
              <a:rPr lang="en-US" sz="1200" b="0" i="1">
                <a:solidFill>
                  <a:srgbClr val="3E3D40"/>
                </a:solidFill>
                <a:effectLst/>
                <a:latin typeface="Open Sans" panose="020B0606030504020204" pitchFamily="34" charset="0"/>
                <a:ea typeface="Open Sans" panose="020B0606030504020204" pitchFamily="34" charset="0"/>
                <a:cs typeface="Open Sans" panose="020B0606030504020204" pitchFamily="34" charset="0"/>
              </a:rPr>
              <a:t>e.g. EBA Guidelines on internal governance</a:t>
            </a:r>
          </a:p>
          <a:p>
            <a:pPr marL="0" lvl="0" indent="0" algn="r" rtl="0">
              <a:spcBef>
                <a:spcPts val="0"/>
              </a:spcBef>
              <a:spcAft>
                <a:spcPts val="300"/>
              </a:spcAft>
              <a:buNone/>
            </a:pPr>
            <a:endParaRPr lang="en-US" sz="1200" b="0" i="0">
              <a:solidFill>
                <a:srgbClr val="3E3D40"/>
              </a:solidFill>
              <a:effectLst/>
              <a:latin typeface="Open Sans" panose="020B0606030504020204" pitchFamily="34" charset="0"/>
              <a:ea typeface="Open Sans" panose="020B0606030504020204" pitchFamily="34" charset="0"/>
              <a:cs typeface="Open Sans" panose="020B0606030504020204" pitchFamily="34" charset="0"/>
            </a:endParaRPr>
          </a:p>
          <a:p>
            <a:pPr marL="0" lvl="0" indent="0" algn="r" rtl="0">
              <a:spcBef>
                <a:spcPts val="0"/>
              </a:spcBef>
              <a:spcAft>
                <a:spcPts val="300"/>
              </a:spcAft>
              <a:buNone/>
            </a:pPr>
            <a:endParaRPr lang="en-US" sz="1200" b="0" i="0">
              <a:solidFill>
                <a:srgbClr val="3E3D40"/>
              </a:solidFill>
              <a:effectLst/>
              <a:latin typeface="Open Sans" panose="020B0606030504020204" pitchFamily="34" charset="0"/>
              <a:ea typeface="Open Sans" panose="020B0606030504020204" pitchFamily="34" charset="0"/>
              <a:cs typeface="Open Sans" panose="020B0606030504020204" pitchFamily="34" charset="0"/>
            </a:endParaRPr>
          </a:p>
        </p:txBody>
      </p:sp>
      <p:grpSp>
        <p:nvGrpSpPr>
          <p:cNvPr id="65" name="Google Shape;620;p27">
            <a:extLst>
              <a:ext uri="{FF2B5EF4-FFF2-40B4-BE49-F238E27FC236}">
                <a16:creationId xmlns:a16="http://schemas.microsoft.com/office/drawing/2014/main" id="{11E6E060-EA12-7A31-5259-C57D7CE5CF95}"/>
              </a:ext>
            </a:extLst>
          </p:cNvPr>
          <p:cNvGrpSpPr/>
          <p:nvPr/>
        </p:nvGrpSpPr>
        <p:grpSpPr>
          <a:xfrm>
            <a:off x="7259197" y="5189887"/>
            <a:ext cx="745707" cy="110948"/>
            <a:chOff x="5451454" y="2925829"/>
            <a:chExt cx="881087" cy="131090"/>
          </a:xfrm>
        </p:grpSpPr>
        <p:sp>
          <p:nvSpPr>
            <p:cNvPr id="66" name="Google Shape;621;p27">
              <a:extLst>
                <a:ext uri="{FF2B5EF4-FFF2-40B4-BE49-F238E27FC236}">
                  <a16:creationId xmlns:a16="http://schemas.microsoft.com/office/drawing/2014/main" id="{C01D13AC-6D5C-6F5D-CA07-DE07E09D5E5B}"/>
                </a:ext>
              </a:extLst>
            </p:cNvPr>
            <p:cNvSpPr/>
            <p:nvPr/>
          </p:nvSpPr>
          <p:spPr>
            <a:xfrm>
              <a:off x="5473202" y="2925829"/>
              <a:ext cx="859339" cy="109047"/>
            </a:xfrm>
            <a:custGeom>
              <a:avLst/>
              <a:gdLst/>
              <a:ahLst/>
              <a:cxnLst/>
              <a:rect l="l" t="t" r="r" b="b"/>
              <a:pathLst>
                <a:path w="52567" h="4537" fill="none" extrusionOk="0">
                  <a:moveTo>
                    <a:pt x="0" y="4537"/>
                  </a:moveTo>
                  <a:lnTo>
                    <a:pt x="3965" y="1"/>
                  </a:lnTo>
                  <a:lnTo>
                    <a:pt x="52566" y="1"/>
                  </a:lnTo>
                </a:path>
              </a:pathLst>
            </a:custGeom>
            <a:noFill/>
            <a:ln w="7750" cap="flat" cmpd="sng">
              <a:solidFill>
                <a:srgbClr val="696969"/>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67" name="Google Shape;622;p27">
              <a:extLst>
                <a:ext uri="{FF2B5EF4-FFF2-40B4-BE49-F238E27FC236}">
                  <a16:creationId xmlns:a16="http://schemas.microsoft.com/office/drawing/2014/main" id="{63EC037C-0679-C489-4DD6-45086CB10BD0}"/>
                </a:ext>
              </a:extLst>
            </p:cNvPr>
            <p:cNvSpPr/>
            <p:nvPr/>
          </p:nvSpPr>
          <p:spPr>
            <a:xfrm>
              <a:off x="5451454" y="3013128"/>
              <a:ext cx="43503" cy="43792"/>
            </a:xfrm>
            <a:custGeom>
              <a:avLst/>
              <a:gdLst/>
              <a:ahLst/>
              <a:cxnLst/>
              <a:rect l="l" t="t" r="r" b="b"/>
              <a:pathLst>
                <a:path w="1810" h="1822" extrusionOk="0">
                  <a:moveTo>
                    <a:pt x="905" y="0"/>
                  </a:moveTo>
                  <a:cubicBezTo>
                    <a:pt x="405" y="0"/>
                    <a:pt x="0" y="405"/>
                    <a:pt x="0" y="905"/>
                  </a:cubicBezTo>
                  <a:cubicBezTo>
                    <a:pt x="0" y="1417"/>
                    <a:pt x="405" y="1822"/>
                    <a:pt x="905" y="1822"/>
                  </a:cubicBezTo>
                  <a:cubicBezTo>
                    <a:pt x="1405" y="1822"/>
                    <a:pt x="1810" y="1417"/>
                    <a:pt x="1810" y="905"/>
                  </a:cubicBezTo>
                  <a:cubicBezTo>
                    <a:pt x="1810" y="405"/>
                    <a:pt x="1405" y="0"/>
                    <a:pt x="905" y="0"/>
                  </a:cubicBezTo>
                  <a:close/>
                </a:path>
              </a:pathLst>
            </a:custGeom>
            <a:solidFill>
              <a:srgbClr val="696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grpSp>
      <p:sp>
        <p:nvSpPr>
          <p:cNvPr id="68" name="Google Shape;677;p27">
            <a:extLst>
              <a:ext uri="{FF2B5EF4-FFF2-40B4-BE49-F238E27FC236}">
                <a16:creationId xmlns:a16="http://schemas.microsoft.com/office/drawing/2014/main" id="{8125889D-7BA3-0BC8-4844-166B6E8D8B4E}"/>
              </a:ext>
            </a:extLst>
          </p:cNvPr>
          <p:cNvSpPr txBox="1"/>
          <p:nvPr/>
        </p:nvSpPr>
        <p:spPr>
          <a:xfrm>
            <a:off x="8065767" y="5046159"/>
            <a:ext cx="3037384" cy="363591"/>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hu-HU" b="1">
                <a:solidFill>
                  <a:srgbClr val="58595B"/>
                </a:solidFill>
                <a:latin typeface="Open Sans" panose="020B0606030504020204" pitchFamily="34" charset="0"/>
                <a:ea typeface="Open Sans" panose="020B0606030504020204" pitchFamily="34" charset="0"/>
                <a:cs typeface="Open Sans" panose="020B0606030504020204" pitchFamily="34" charset="0"/>
                <a:sym typeface="Fira Sans Extra Condensed Medium"/>
              </a:rPr>
              <a:t>Standards</a:t>
            </a:r>
          </a:p>
        </p:txBody>
      </p:sp>
      <p:sp>
        <p:nvSpPr>
          <p:cNvPr id="69" name="Google Shape;678;p27">
            <a:extLst>
              <a:ext uri="{FF2B5EF4-FFF2-40B4-BE49-F238E27FC236}">
                <a16:creationId xmlns:a16="http://schemas.microsoft.com/office/drawing/2014/main" id="{935E6254-CF2A-1CC4-5D72-75214ACCDAEA}"/>
              </a:ext>
            </a:extLst>
          </p:cNvPr>
          <p:cNvSpPr txBox="1"/>
          <p:nvPr/>
        </p:nvSpPr>
        <p:spPr>
          <a:xfrm>
            <a:off x="8064957" y="5336913"/>
            <a:ext cx="3796117" cy="1019436"/>
          </a:xfrm>
          <a:prstGeom prst="rect">
            <a:avLst/>
          </a:prstGeom>
          <a:noFill/>
          <a:ln>
            <a:noFill/>
          </a:ln>
        </p:spPr>
        <p:txBody>
          <a:bodyPr spcFirstLastPara="1" wrap="square" lIns="91425" tIns="91425" rIns="91425" bIns="91425" anchor="t" anchorCtr="0">
            <a:noAutofit/>
          </a:bodyPr>
          <a:lstStyle/>
          <a:p>
            <a:pPr algn="l">
              <a:spcAft>
                <a:spcPts val="300"/>
              </a:spcAft>
            </a:pPr>
            <a:r>
              <a:rPr lang="en-US" sz="1200" b="1" i="0">
                <a:solidFill>
                  <a:srgbClr val="58595B"/>
                </a:solidFill>
                <a:effectLst/>
                <a:latin typeface="Open Sans" panose="020B0606030504020204" pitchFamily="34" charset="0"/>
                <a:ea typeface="Open Sans" panose="020B0606030504020204" pitchFamily="34" charset="0"/>
                <a:cs typeface="Open Sans" panose="020B0606030504020204" pitchFamily="34" charset="0"/>
              </a:rPr>
              <a:t>Technical specifications </a:t>
            </a:r>
            <a:r>
              <a:rPr lang="en-US" sz="1200" b="0" i="0">
                <a:solidFill>
                  <a:srgbClr val="58595B"/>
                </a:solidFill>
                <a:effectLst/>
                <a:latin typeface="Open Sans" panose="020B0606030504020204" pitchFamily="34" charset="0"/>
                <a:ea typeface="Open Sans" panose="020B0606030504020204" pitchFamily="34" charset="0"/>
                <a:cs typeface="Open Sans" panose="020B0606030504020204" pitchFamily="34" charset="0"/>
              </a:rPr>
              <a:t>to ensure consistent implementation that cover areas like supervisory reporting or financial disclosure</a:t>
            </a:r>
          </a:p>
          <a:p>
            <a:pPr algn="l">
              <a:spcAft>
                <a:spcPts val="300"/>
              </a:spcAft>
            </a:pPr>
            <a:r>
              <a:rPr lang="en-US" sz="1200" b="0" i="1">
                <a:solidFill>
                  <a:srgbClr val="58595B"/>
                </a:solidFill>
                <a:effectLst/>
                <a:latin typeface="Open Sans" panose="020B0606030504020204" pitchFamily="34" charset="0"/>
                <a:ea typeface="Open Sans" panose="020B0606030504020204" pitchFamily="34" charset="0"/>
                <a:cs typeface="Open Sans" panose="020B0606030504020204" pitchFamily="34" charset="0"/>
              </a:rPr>
              <a:t>e.g</a:t>
            </a:r>
            <a:r>
              <a:rPr lang="en-US" sz="1200" i="1">
                <a:solidFill>
                  <a:srgbClr val="58595B"/>
                </a:solidFill>
                <a:latin typeface="Open Sans" panose="020B0606030504020204" pitchFamily="34" charset="0"/>
                <a:ea typeface="Open Sans" panose="020B0606030504020204" pitchFamily="34" charset="0"/>
                <a:cs typeface="Open Sans" panose="020B0606030504020204" pitchFamily="34" charset="0"/>
              </a:rPr>
              <a:t>. IFRS 9 - Financial Instruments</a:t>
            </a:r>
            <a:endParaRPr lang="en-GB" sz="1200" b="1" i="1">
              <a:solidFill>
                <a:srgbClr val="58595B"/>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3" name="Slide Number Placeholder 3">
            <a:extLst>
              <a:ext uri="{FF2B5EF4-FFF2-40B4-BE49-F238E27FC236}">
                <a16:creationId xmlns:a16="http://schemas.microsoft.com/office/drawing/2014/main" id="{DDEF5705-BEE0-99AE-B08F-6932E20AFBEE}"/>
              </a:ext>
            </a:extLst>
          </p:cNvPr>
          <p:cNvSpPr txBox="1">
            <a:spLocks/>
          </p:cNvSpPr>
          <p:nvPr/>
        </p:nvSpPr>
        <p:spPr>
          <a:xfrm>
            <a:off x="9601200" y="6508749"/>
            <a:ext cx="2412275" cy="365125"/>
          </a:xfrm>
          <a:prstGeom prst="rect">
            <a:avLst/>
          </a:prstGeom>
        </p:spPr>
        <p:txBody>
          <a:bodyPr vert="horz" lIns="91440" tIns="45720" rIns="91440" bIns="45720" rtlCol="0" anchor="ctr"/>
          <a:lstStyle>
            <a:defPPr>
              <a:defRPr lang="en-NL"/>
            </a:defPPr>
            <a:lvl1pPr marL="0" algn="r" defTabSz="914400" rtl="0" eaLnBrk="1" latinLnBrk="0" hangingPunct="1">
              <a:defRPr sz="1200" kern="1200">
                <a:solidFill>
                  <a:srgbClr val="52525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76DD4EC-FA55-45CE-8BB9-EF8129236C33}" type="slidenum">
              <a:rPr kumimoji="0" lang="en-GB" sz="1200" b="0" i="0" u="none" strike="noStrike" kern="1200" cap="none" spc="0" normalizeH="0" baseline="0" noProof="0" smtClean="0">
                <a:ln>
                  <a:noFill/>
                </a:ln>
                <a:solidFill>
                  <a:srgbClr val="525252"/>
                </a:solidFill>
                <a:effectLst/>
                <a:uLnTx/>
                <a:uFillTx/>
                <a:latin typeface="Open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srgbClr val="525252"/>
              </a:solidFill>
              <a:effectLst/>
              <a:uLnTx/>
              <a:uFillTx/>
              <a:latin typeface="Open Sans"/>
              <a:ea typeface="+mn-ea"/>
              <a:cs typeface="+mn-cs"/>
            </a:endParaRPr>
          </a:p>
        </p:txBody>
      </p:sp>
    </p:spTree>
    <p:extLst>
      <p:ext uri="{BB962C8B-B14F-4D97-AF65-F5344CB8AC3E}">
        <p14:creationId xmlns:p14="http://schemas.microsoft.com/office/powerpoint/2010/main" val="2337604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991A34-850D-E096-A94F-6BD12C5BFC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DB5DDA-BEDE-4F44-0F1A-02175E6FF6CE}"/>
              </a:ext>
            </a:extLst>
          </p:cNvPr>
          <p:cNvSpPr>
            <a:spLocks noGrp="1"/>
          </p:cNvSpPr>
          <p:nvPr>
            <p:ph type="title"/>
          </p:nvPr>
        </p:nvSpPr>
        <p:spPr>
          <a:xfrm>
            <a:off x="3757343" y="44192"/>
            <a:ext cx="8078099" cy="813057"/>
          </a:xfrm>
        </p:spPr>
        <p:txBody>
          <a:bodyPr anchor="ctr">
            <a:normAutofit/>
          </a:bodyPr>
          <a:lstStyle/>
          <a:p>
            <a:r>
              <a:rPr lang="en-US" sz="1800">
                <a:latin typeface="Open Sans" pitchFamily="2" charset="0"/>
                <a:ea typeface="Open Sans" pitchFamily="2" charset="0"/>
                <a:cs typeface="Open Sans" pitchFamily="2" charset="0"/>
              </a:rPr>
              <a:t>From Compliance to Competitive Advantage: Leveraging Regulatory Trends in the Banking Industry</a:t>
            </a:r>
            <a:endParaRPr lang="en-GB" sz="1800">
              <a:latin typeface="Open Sans" pitchFamily="2" charset="0"/>
              <a:ea typeface="Open Sans" pitchFamily="2" charset="0"/>
              <a:cs typeface="Open Sans" pitchFamily="2" charset="0"/>
            </a:endParaRPr>
          </a:p>
        </p:txBody>
      </p:sp>
      <p:sp>
        <p:nvSpPr>
          <p:cNvPr id="12" name="TextBox 11">
            <a:extLst>
              <a:ext uri="{FF2B5EF4-FFF2-40B4-BE49-F238E27FC236}">
                <a16:creationId xmlns:a16="http://schemas.microsoft.com/office/drawing/2014/main" id="{EB9BAE5B-B669-F6B1-D510-058C5B874D49}"/>
              </a:ext>
            </a:extLst>
          </p:cNvPr>
          <p:cNvSpPr txBox="1"/>
          <p:nvPr/>
        </p:nvSpPr>
        <p:spPr>
          <a:xfrm>
            <a:off x="203200" y="980575"/>
            <a:ext cx="11655071" cy="5493812"/>
          </a:xfrm>
          <a:prstGeom prst="rect">
            <a:avLst/>
          </a:prstGeom>
          <a:noFill/>
        </p:spPr>
        <p:txBody>
          <a:bodyPr wrap="square">
            <a:spAutoFit/>
          </a:bodyPr>
          <a:lstStyle/>
          <a:p>
            <a:pPr fontAlgn="base"/>
            <a:r>
              <a:rPr lang="en-GB" sz="1300" dirty="0">
                <a:solidFill>
                  <a:srgbClr val="58595B"/>
                </a:solidFill>
                <a:latin typeface="Open Sans" panose="020B0606030504020204" pitchFamily="34" charset="0"/>
                <a:ea typeface="Open Sans" panose="020B0606030504020204" pitchFamily="34" charset="0"/>
                <a:cs typeface="Open Sans" panose="020B0606030504020204" pitchFamily="34" charset="0"/>
              </a:rPr>
              <a:t>The banking industry is facing unprecedented challenges and opportunities as we move into 2024. Regulatory changes are a key driver of these challenges, and </a:t>
            </a:r>
            <a:r>
              <a:rPr lang="en-GB" sz="1300" b="1" dirty="0">
                <a:solidFill>
                  <a:srgbClr val="58595B"/>
                </a:solidFill>
                <a:latin typeface="Open Sans" panose="020B0606030504020204" pitchFamily="34" charset="0"/>
                <a:ea typeface="Open Sans" panose="020B0606030504020204" pitchFamily="34" charset="0"/>
                <a:cs typeface="Open Sans" panose="020B0606030504020204" pitchFamily="34" charset="0"/>
              </a:rPr>
              <a:t>banks must remain vigilant and adaptive to the changing regulatory landscape</a:t>
            </a:r>
            <a:r>
              <a:rPr lang="en-GB" sz="1300" dirty="0">
                <a:solidFill>
                  <a:srgbClr val="58595B"/>
                </a:solidFill>
                <a:latin typeface="Open Sans" panose="020B0606030504020204" pitchFamily="34" charset="0"/>
                <a:ea typeface="Open Sans" panose="020B0606030504020204" pitchFamily="34" charset="0"/>
                <a:cs typeface="Open Sans" panose="020B0606030504020204" pitchFamily="34" charset="0"/>
              </a:rPr>
              <a:t>. Below are some of the most important regulatory trends outlined:</a:t>
            </a:r>
            <a:br>
              <a:rPr lang="en-GB" sz="1300" dirty="0">
                <a:solidFill>
                  <a:srgbClr val="58595B"/>
                </a:solidFill>
                <a:latin typeface="Open Sans" panose="020B0606030504020204" pitchFamily="34" charset="0"/>
                <a:ea typeface="Open Sans" panose="020B0606030504020204" pitchFamily="34" charset="0"/>
                <a:cs typeface="Open Sans" panose="020B0606030504020204" pitchFamily="34" charset="0"/>
              </a:rPr>
            </a:br>
            <a:br>
              <a:rPr lang="en-GB" sz="1300" dirty="0">
                <a:solidFill>
                  <a:srgbClr val="58595B"/>
                </a:solidFill>
                <a:latin typeface="Open Sans" panose="020B0606030504020204" pitchFamily="34" charset="0"/>
                <a:ea typeface="Open Sans" panose="020B0606030504020204" pitchFamily="34" charset="0"/>
                <a:cs typeface="Open Sans" panose="020B0606030504020204" pitchFamily="34" charset="0"/>
              </a:rPr>
            </a:br>
            <a:endParaRPr lang="en-GB" sz="1300" dirty="0">
              <a:solidFill>
                <a:srgbClr val="58595B"/>
              </a:solidFill>
              <a:latin typeface="Open Sans" panose="020B0606030504020204" pitchFamily="34" charset="0"/>
              <a:ea typeface="Open Sans" panose="020B0606030504020204" pitchFamily="34" charset="0"/>
              <a:cs typeface="Open Sans" panose="020B0606030504020204" pitchFamily="34" charset="0"/>
            </a:endParaRPr>
          </a:p>
          <a:p>
            <a:pPr fontAlgn="base"/>
            <a:endParaRPr lang="en-GB" sz="1300" dirty="0">
              <a:solidFill>
                <a:srgbClr val="58595B"/>
              </a:solidFill>
              <a:latin typeface="Open Sans" panose="020B0606030504020204" pitchFamily="34" charset="0"/>
              <a:ea typeface="Open Sans" panose="020B0606030504020204" pitchFamily="34" charset="0"/>
              <a:cs typeface="Open Sans" panose="020B0606030504020204" pitchFamily="34" charset="0"/>
            </a:endParaRPr>
          </a:p>
          <a:p>
            <a:pPr fontAlgn="base"/>
            <a:endParaRPr lang="en-GB" sz="1300" dirty="0">
              <a:solidFill>
                <a:srgbClr val="58595B"/>
              </a:solidFill>
              <a:latin typeface="Open Sans" panose="020B0606030504020204" pitchFamily="34" charset="0"/>
              <a:ea typeface="Open Sans" panose="020B0606030504020204" pitchFamily="34" charset="0"/>
              <a:cs typeface="Open Sans" panose="020B0606030504020204" pitchFamily="34" charset="0"/>
            </a:endParaRPr>
          </a:p>
          <a:p>
            <a:pPr fontAlgn="base"/>
            <a:endParaRPr lang="en-GB" sz="1300" dirty="0">
              <a:solidFill>
                <a:srgbClr val="58595B"/>
              </a:solidFill>
              <a:latin typeface="Open Sans" panose="020B0606030504020204" pitchFamily="34" charset="0"/>
              <a:ea typeface="Open Sans" panose="020B0606030504020204" pitchFamily="34" charset="0"/>
              <a:cs typeface="Open Sans" panose="020B0606030504020204" pitchFamily="34" charset="0"/>
            </a:endParaRPr>
          </a:p>
          <a:p>
            <a:pPr fontAlgn="base"/>
            <a:endParaRPr lang="en-GB" sz="1300" dirty="0">
              <a:solidFill>
                <a:srgbClr val="58595B"/>
              </a:solidFill>
              <a:latin typeface="Open Sans" panose="020B0606030504020204" pitchFamily="34" charset="0"/>
              <a:ea typeface="Open Sans" panose="020B0606030504020204" pitchFamily="34" charset="0"/>
              <a:cs typeface="Open Sans" panose="020B0606030504020204" pitchFamily="34" charset="0"/>
            </a:endParaRPr>
          </a:p>
          <a:p>
            <a:pPr fontAlgn="base"/>
            <a:endParaRPr lang="en-GB" sz="1300" dirty="0">
              <a:solidFill>
                <a:srgbClr val="58595B"/>
              </a:solidFill>
              <a:latin typeface="Open Sans" panose="020B0606030504020204" pitchFamily="34" charset="0"/>
              <a:ea typeface="Open Sans" panose="020B0606030504020204" pitchFamily="34" charset="0"/>
              <a:cs typeface="Open Sans" panose="020B0606030504020204" pitchFamily="34" charset="0"/>
            </a:endParaRPr>
          </a:p>
          <a:p>
            <a:pPr fontAlgn="base"/>
            <a:endParaRPr lang="en-GB" sz="1300" dirty="0">
              <a:solidFill>
                <a:srgbClr val="58595B"/>
              </a:solidFill>
              <a:latin typeface="Open Sans" panose="020B0606030504020204" pitchFamily="34" charset="0"/>
              <a:ea typeface="Open Sans" panose="020B0606030504020204" pitchFamily="34" charset="0"/>
              <a:cs typeface="Open Sans" panose="020B0606030504020204" pitchFamily="34" charset="0"/>
            </a:endParaRPr>
          </a:p>
          <a:p>
            <a:pPr fontAlgn="base"/>
            <a:endParaRPr lang="en-GB" sz="1300" dirty="0">
              <a:solidFill>
                <a:srgbClr val="58595B"/>
              </a:solidFill>
              <a:latin typeface="Open Sans" panose="020B0606030504020204" pitchFamily="34" charset="0"/>
              <a:ea typeface="Open Sans" panose="020B0606030504020204" pitchFamily="34" charset="0"/>
              <a:cs typeface="Open Sans" panose="020B0606030504020204" pitchFamily="34" charset="0"/>
            </a:endParaRPr>
          </a:p>
          <a:p>
            <a:pPr fontAlgn="base"/>
            <a:endParaRPr lang="en-GB" sz="1300" dirty="0">
              <a:solidFill>
                <a:srgbClr val="58595B"/>
              </a:solidFill>
              <a:latin typeface="Open Sans" panose="020B0606030504020204" pitchFamily="34" charset="0"/>
              <a:ea typeface="Open Sans" panose="020B0606030504020204" pitchFamily="34" charset="0"/>
              <a:cs typeface="Open Sans" panose="020B0606030504020204" pitchFamily="34" charset="0"/>
            </a:endParaRPr>
          </a:p>
          <a:p>
            <a:pPr fontAlgn="base"/>
            <a:endParaRPr lang="en-GB" sz="1300" dirty="0">
              <a:solidFill>
                <a:srgbClr val="58595B"/>
              </a:solidFill>
              <a:latin typeface="Open Sans" panose="020B0606030504020204" pitchFamily="34" charset="0"/>
              <a:ea typeface="Open Sans" panose="020B0606030504020204" pitchFamily="34" charset="0"/>
              <a:cs typeface="Open Sans" panose="020B0606030504020204" pitchFamily="34" charset="0"/>
            </a:endParaRPr>
          </a:p>
          <a:p>
            <a:pPr fontAlgn="base"/>
            <a:endParaRPr lang="en-GB" sz="1300" dirty="0">
              <a:solidFill>
                <a:srgbClr val="58595B"/>
              </a:solidFill>
              <a:latin typeface="Open Sans" panose="020B0606030504020204" pitchFamily="34" charset="0"/>
              <a:ea typeface="Open Sans" panose="020B0606030504020204" pitchFamily="34" charset="0"/>
              <a:cs typeface="Open Sans" panose="020B0606030504020204" pitchFamily="34" charset="0"/>
            </a:endParaRPr>
          </a:p>
          <a:p>
            <a:pPr fontAlgn="base"/>
            <a:endParaRPr lang="en-GB" sz="1300" dirty="0">
              <a:solidFill>
                <a:srgbClr val="58595B"/>
              </a:solidFill>
              <a:latin typeface="Open Sans" panose="020B0606030504020204" pitchFamily="34" charset="0"/>
              <a:ea typeface="Open Sans" panose="020B0606030504020204" pitchFamily="34" charset="0"/>
              <a:cs typeface="Open Sans" panose="020B0606030504020204" pitchFamily="34" charset="0"/>
            </a:endParaRPr>
          </a:p>
          <a:p>
            <a:pPr fontAlgn="base"/>
            <a:endParaRPr lang="en-GB" sz="1300" dirty="0">
              <a:solidFill>
                <a:srgbClr val="58595B"/>
              </a:solidFill>
              <a:latin typeface="Open Sans" panose="020B0606030504020204" pitchFamily="34" charset="0"/>
              <a:ea typeface="Open Sans" panose="020B0606030504020204" pitchFamily="34" charset="0"/>
              <a:cs typeface="Open Sans" panose="020B0606030504020204" pitchFamily="34" charset="0"/>
            </a:endParaRPr>
          </a:p>
          <a:p>
            <a:pPr fontAlgn="base"/>
            <a:endParaRPr lang="en-GB" sz="1300" dirty="0">
              <a:solidFill>
                <a:srgbClr val="58595B"/>
              </a:solidFill>
              <a:latin typeface="Open Sans" panose="020B0606030504020204" pitchFamily="34" charset="0"/>
              <a:ea typeface="Open Sans" panose="020B0606030504020204" pitchFamily="34" charset="0"/>
              <a:cs typeface="Open Sans" panose="020B0606030504020204" pitchFamily="34" charset="0"/>
            </a:endParaRPr>
          </a:p>
          <a:p>
            <a:pPr fontAlgn="base"/>
            <a:endParaRPr lang="en-GB" sz="1300" dirty="0">
              <a:solidFill>
                <a:srgbClr val="58595B"/>
              </a:solidFill>
              <a:latin typeface="Open Sans" panose="020B0606030504020204" pitchFamily="34" charset="0"/>
              <a:ea typeface="Open Sans" panose="020B0606030504020204" pitchFamily="34" charset="0"/>
              <a:cs typeface="Open Sans" panose="020B0606030504020204" pitchFamily="34" charset="0"/>
            </a:endParaRPr>
          </a:p>
          <a:p>
            <a:pPr fontAlgn="base"/>
            <a:endParaRPr lang="en-GB" sz="1300" dirty="0">
              <a:solidFill>
                <a:srgbClr val="58595B"/>
              </a:solidFill>
              <a:latin typeface="Open Sans" panose="020B0606030504020204" pitchFamily="34" charset="0"/>
              <a:ea typeface="Open Sans" panose="020B0606030504020204" pitchFamily="34" charset="0"/>
              <a:cs typeface="Open Sans" panose="020B0606030504020204" pitchFamily="34" charset="0"/>
            </a:endParaRPr>
          </a:p>
          <a:p>
            <a:pPr fontAlgn="base"/>
            <a:endParaRPr lang="en-GB" sz="1300" dirty="0">
              <a:solidFill>
                <a:srgbClr val="58595B"/>
              </a:solidFill>
              <a:latin typeface="Open Sans" panose="020B0606030504020204" pitchFamily="34" charset="0"/>
              <a:ea typeface="Open Sans" panose="020B0606030504020204" pitchFamily="34" charset="0"/>
              <a:cs typeface="Open Sans" panose="020B0606030504020204" pitchFamily="34" charset="0"/>
            </a:endParaRPr>
          </a:p>
          <a:p>
            <a:pPr fontAlgn="base"/>
            <a:endParaRPr lang="en-GB" sz="1300" dirty="0">
              <a:solidFill>
                <a:srgbClr val="58595B"/>
              </a:solidFill>
              <a:latin typeface="Open Sans" panose="020B0606030504020204" pitchFamily="34" charset="0"/>
              <a:ea typeface="Open Sans" panose="020B0606030504020204" pitchFamily="34" charset="0"/>
              <a:cs typeface="Open Sans" panose="020B0606030504020204" pitchFamily="34" charset="0"/>
            </a:endParaRPr>
          </a:p>
          <a:p>
            <a:pPr fontAlgn="base"/>
            <a:endParaRPr lang="en-GB" sz="1300" dirty="0">
              <a:solidFill>
                <a:srgbClr val="58595B"/>
              </a:solidFill>
              <a:latin typeface="Open Sans" panose="020B0606030504020204" pitchFamily="34" charset="0"/>
              <a:ea typeface="Open Sans" panose="020B0606030504020204" pitchFamily="34" charset="0"/>
              <a:cs typeface="Open Sans" panose="020B0606030504020204" pitchFamily="34" charset="0"/>
            </a:endParaRPr>
          </a:p>
          <a:p>
            <a:pPr fontAlgn="base"/>
            <a:br>
              <a:rPr lang="en-GB" sz="1300" dirty="0">
                <a:solidFill>
                  <a:srgbClr val="58595B"/>
                </a:solidFill>
                <a:latin typeface="Open Sans" panose="020B0606030504020204" pitchFamily="34" charset="0"/>
                <a:ea typeface="Open Sans" panose="020B0606030504020204" pitchFamily="34" charset="0"/>
                <a:cs typeface="Open Sans" panose="020B0606030504020204" pitchFamily="34" charset="0"/>
              </a:rPr>
            </a:br>
            <a:endParaRPr lang="en-GB" sz="1300" dirty="0">
              <a:solidFill>
                <a:srgbClr val="58595B"/>
              </a:solidFill>
              <a:latin typeface="Open Sans" panose="020B0606030504020204" pitchFamily="34" charset="0"/>
              <a:ea typeface="Open Sans" panose="020B0606030504020204" pitchFamily="34" charset="0"/>
              <a:cs typeface="Open Sans" panose="020B0606030504020204" pitchFamily="34" charset="0"/>
            </a:endParaRPr>
          </a:p>
          <a:p>
            <a:pPr fontAlgn="base"/>
            <a:r>
              <a:rPr lang="en-GB" sz="1300" dirty="0" err="1">
                <a:solidFill>
                  <a:srgbClr val="58595B"/>
                </a:solidFill>
                <a:latin typeface="Open Sans" panose="020B0606030504020204" pitchFamily="34" charset="0"/>
                <a:ea typeface="Open Sans" panose="020B0606030504020204" pitchFamily="34" charset="0"/>
                <a:cs typeface="Open Sans" panose="020B0606030504020204" pitchFamily="34" charset="0"/>
              </a:rPr>
              <a:t>FiSer</a:t>
            </a:r>
            <a:r>
              <a:rPr lang="en-GB" sz="1300" dirty="0">
                <a:solidFill>
                  <a:srgbClr val="58595B"/>
                </a:solidFill>
                <a:latin typeface="Open Sans" panose="020B0606030504020204" pitchFamily="34" charset="0"/>
                <a:ea typeface="Open Sans" panose="020B0606030504020204" pitchFamily="34" charset="0"/>
                <a:cs typeface="Open Sans" panose="020B0606030504020204" pitchFamily="34" charset="0"/>
              </a:rPr>
              <a:t> has prepared a </a:t>
            </a:r>
            <a:r>
              <a:rPr lang="en-GB" sz="1300" b="1" dirty="0">
                <a:solidFill>
                  <a:srgbClr val="58595B"/>
                </a:solidFill>
                <a:latin typeface="Open Sans" panose="020B0606030504020204" pitchFamily="34" charset="0"/>
                <a:ea typeface="Open Sans" panose="020B0606030504020204" pitchFamily="34" charset="0"/>
                <a:cs typeface="Open Sans" panose="020B0606030504020204" pitchFamily="34" charset="0"/>
              </a:rPr>
              <a:t>detailed timeline (see next slide) </a:t>
            </a:r>
            <a:r>
              <a:rPr lang="en-GB" sz="1300" dirty="0">
                <a:solidFill>
                  <a:srgbClr val="58595B"/>
                </a:solidFill>
                <a:latin typeface="Open Sans" panose="020B0606030504020204" pitchFamily="34" charset="0"/>
                <a:ea typeface="Open Sans" panose="020B0606030504020204" pitchFamily="34" charset="0"/>
                <a:cs typeface="Open Sans" panose="020B0606030504020204" pitchFamily="34" charset="0"/>
              </a:rPr>
              <a:t>to anticipate regulatory developments for selected areas - including prudential, digital, sustainability and payments. The timeline is indicative and may be subject to changes, depending on the evolution of political discussions</a:t>
            </a:r>
          </a:p>
        </p:txBody>
      </p:sp>
      <p:grpSp>
        <p:nvGrpSpPr>
          <p:cNvPr id="43" name="Group 42">
            <a:extLst>
              <a:ext uri="{FF2B5EF4-FFF2-40B4-BE49-F238E27FC236}">
                <a16:creationId xmlns:a16="http://schemas.microsoft.com/office/drawing/2014/main" id="{D76B5C1A-4B1F-9EB4-14F4-63F21267FEB8}"/>
              </a:ext>
            </a:extLst>
          </p:cNvPr>
          <p:cNvGrpSpPr/>
          <p:nvPr/>
        </p:nvGrpSpPr>
        <p:grpSpPr>
          <a:xfrm>
            <a:off x="91026" y="1824635"/>
            <a:ext cx="12029323" cy="3936763"/>
            <a:chOff x="129611" y="2021987"/>
            <a:chExt cx="12029323" cy="3936763"/>
          </a:xfrm>
        </p:grpSpPr>
        <p:sp>
          <p:nvSpPr>
            <p:cNvPr id="15" name="Google Shape;532;p25">
              <a:extLst>
                <a:ext uri="{FF2B5EF4-FFF2-40B4-BE49-F238E27FC236}">
                  <a16:creationId xmlns:a16="http://schemas.microsoft.com/office/drawing/2014/main" id="{33B97A20-5B69-0B87-3C34-9B1024DE1DCD}"/>
                </a:ext>
              </a:extLst>
            </p:cNvPr>
            <p:cNvSpPr/>
            <p:nvPr/>
          </p:nvSpPr>
          <p:spPr>
            <a:xfrm>
              <a:off x="129611" y="2760654"/>
              <a:ext cx="1718082" cy="3198096"/>
            </a:xfrm>
            <a:custGeom>
              <a:avLst/>
              <a:gdLst/>
              <a:ahLst/>
              <a:cxnLst/>
              <a:rect l="l" t="t" r="r" b="b"/>
              <a:pathLst>
                <a:path w="25063" h="37113" extrusionOk="0">
                  <a:moveTo>
                    <a:pt x="0" y="1"/>
                  </a:moveTo>
                  <a:lnTo>
                    <a:pt x="0" y="37112"/>
                  </a:lnTo>
                  <a:lnTo>
                    <a:pt x="25063" y="37112"/>
                  </a:lnTo>
                  <a:lnTo>
                    <a:pt x="25063" y="1"/>
                  </a:lnTo>
                  <a:close/>
                </a:path>
              </a:pathLst>
            </a:custGeom>
            <a:solidFill>
              <a:schemeClr val="tx1">
                <a:lumMod val="20000"/>
                <a:lumOff val="80000"/>
              </a:schemeClr>
            </a:solidFill>
            <a:ln>
              <a:noFill/>
            </a:ln>
          </p:spPr>
          <p:txBody>
            <a:bodyPr spcFirstLastPara="1" wrap="square" lIns="121900" tIns="121900" rIns="121900" bIns="121900" anchor="ctr" anchorCtr="0">
              <a:noAutofit/>
            </a:bodyPr>
            <a:lstStyle/>
            <a:p>
              <a:pPr marL="0" marR="0" lvl="0" indent="0" algn="ctr" defTabSz="914400" eaLnBrk="1" fontAlgn="auto" latinLnBrk="0" hangingPunct="1">
                <a:lnSpc>
                  <a:spcPct val="100000"/>
                </a:lnSpc>
                <a:spcBef>
                  <a:spcPts val="0"/>
                </a:spcBef>
                <a:spcAft>
                  <a:spcPts val="0"/>
                </a:spcAft>
                <a:buClr>
                  <a:srgbClr val="6D6E71"/>
                </a:buClr>
                <a:buSzPts val="1100"/>
                <a:buFontTx/>
                <a:buNone/>
                <a:tabLst/>
                <a:defRPr/>
              </a:pPr>
              <a:r>
                <a:rPr kumimoji="0" lang="en-GB" sz="950" b="0" i="0" u="none" strike="noStrike" kern="0" cap="none" spc="0" normalizeH="0" baseline="0" noProof="0" dirty="0">
                  <a:ln>
                    <a:noFill/>
                  </a:ln>
                  <a:solidFill>
                    <a:srgbClr val="58595B"/>
                  </a:solidFill>
                  <a:effectLst/>
                  <a:uLnTx/>
                  <a:uFillTx/>
                  <a:ea typeface="Open Sans" pitchFamily="2" charset="0"/>
                  <a:cs typeface="Open Sans" pitchFamily="2" charset="0"/>
                  <a:sym typeface="Roboto"/>
                </a:rPr>
                <a:t>As the banking industry becomes more globalized, there is a growing need for regulatory harmonization across different jurisdictions. The Basel Committee is working on developing a common approach to supervisory and regulatory issues, while the EU is seeking to </a:t>
              </a:r>
              <a:r>
                <a:rPr kumimoji="0" lang="en-GB" sz="950" b="1" i="0" u="none" strike="noStrike" kern="0" cap="none" spc="0" normalizeH="0" baseline="0" noProof="0" dirty="0">
                  <a:ln>
                    <a:noFill/>
                  </a:ln>
                  <a:solidFill>
                    <a:srgbClr val="58595B"/>
                  </a:solidFill>
                  <a:effectLst/>
                  <a:uLnTx/>
                  <a:uFillTx/>
                  <a:ea typeface="Open Sans" pitchFamily="2" charset="0"/>
                  <a:cs typeface="Open Sans" pitchFamily="2" charset="0"/>
                  <a:sym typeface="Roboto"/>
                </a:rPr>
                <a:t>strengthen its regulatory cooperation </a:t>
              </a:r>
              <a:r>
                <a:rPr kumimoji="0" lang="en-GB" sz="950" b="0" i="0" u="none" strike="noStrike" kern="0" cap="none" spc="0" normalizeH="0" baseline="0" noProof="0" dirty="0">
                  <a:ln>
                    <a:noFill/>
                  </a:ln>
                  <a:solidFill>
                    <a:srgbClr val="58595B"/>
                  </a:solidFill>
                  <a:effectLst/>
                  <a:uLnTx/>
                  <a:uFillTx/>
                  <a:ea typeface="Open Sans" pitchFamily="2" charset="0"/>
                  <a:cs typeface="Open Sans" pitchFamily="2" charset="0"/>
                  <a:sym typeface="Roboto"/>
                </a:rPr>
                <a:t>with other regions, such as the United States</a:t>
              </a:r>
            </a:p>
            <a:p>
              <a:pPr marL="0" marR="0" lvl="0" indent="0" algn="ctr" defTabSz="914400" eaLnBrk="1" fontAlgn="auto" latinLnBrk="0" hangingPunct="1">
                <a:lnSpc>
                  <a:spcPct val="100000"/>
                </a:lnSpc>
                <a:spcBef>
                  <a:spcPts val="0"/>
                </a:spcBef>
                <a:spcAft>
                  <a:spcPts val="0"/>
                </a:spcAft>
                <a:buClr>
                  <a:srgbClr val="6D6E71"/>
                </a:buClr>
                <a:buSzPts val="1100"/>
                <a:buFontTx/>
                <a:buNone/>
                <a:tabLst/>
                <a:defRPr/>
              </a:pPr>
              <a:endParaRPr lang="en-GB" sz="950" kern="0" dirty="0">
                <a:solidFill>
                  <a:srgbClr val="58595B"/>
                </a:solidFill>
                <a:ea typeface="Open Sans" pitchFamily="2" charset="0"/>
                <a:cs typeface="Open Sans" pitchFamily="2" charset="0"/>
                <a:sym typeface="Roboto"/>
              </a:endParaRPr>
            </a:p>
            <a:p>
              <a:pPr marL="0" marR="0" lvl="0" indent="0" algn="ctr" defTabSz="914400" eaLnBrk="1" fontAlgn="auto" latinLnBrk="0" hangingPunct="1">
                <a:lnSpc>
                  <a:spcPct val="100000"/>
                </a:lnSpc>
                <a:spcBef>
                  <a:spcPts val="0"/>
                </a:spcBef>
                <a:spcAft>
                  <a:spcPts val="0"/>
                </a:spcAft>
                <a:buClr>
                  <a:srgbClr val="6D6E71"/>
                </a:buClr>
                <a:buSzPts val="1100"/>
                <a:buFontTx/>
                <a:buNone/>
                <a:tabLst/>
                <a:defRPr/>
              </a:pPr>
              <a:endParaRPr kumimoji="0" lang="en-GB" sz="950" b="0" i="0" u="none" strike="noStrike" kern="0" cap="none" spc="0" normalizeH="0" baseline="0" noProof="0" dirty="0">
                <a:ln>
                  <a:noFill/>
                </a:ln>
                <a:solidFill>
                  <a:srgbClr val="58595B"/>
                </a:solidFill>
                <a:effectLst/>
                <a:uLnTx/>
                <a:uFillTx/>
                <a:ea typeface="Open Sans" pitchFamily="2" charset="0"/>
                <a:cs typeface="Open Sans" pitchFamily="2" charset="0"/>
                <a:sym typeface="Roboto"/>
              </a:endParaRPr>
            </a:p>
            <a:p>
              <a:pPr marL="0" marR="0" lvl="0" indent="0" algn="ctr" defTabSz="914400" eaLnBrk="1" fontAlgn="auto" latinLnBrk="0" hangingPunct="1">
                <a:lnSpc>
                  <a:spcPct val="100000"/>
                </a:lnSpc>
                <a:spcBef>
                  <a:spcPts val="0"/>
                </a:spcBef>
                <a:spcAft>
                  <a:spcPts val="0"/>
                </a:spcAft>
                <a:buClr>
                  <a:srgbClr val="6D6E71"/>
                </a:buClr>
                <a:buSzPts val="1100"/>
                <a:buFontTx/>
                <a:buNone/>
                <a:tabLst/>
                <a:defRPr/>
              </a:pPr>
              <a:endParaRPr kumimoji="0" lang="en-GB" sz="950" b="0" i="0" u="none" strike="noStrike" kern="0" cap="none" spc="0" normalizeH="0" baseline="0" noProof="0" dirty="0">
                <a:ln>
                  <a:noFill/>
                </a:ln>
                <a:solidFill>
                  <a:srgbClr val="58595B"/>
                </a:solidFill>
                <a:effectLst/>
                <a:uLnTx/>
                <a:uFillTx/>
                <a:ea typeface="Open Sans" pitchFamily="2" charset="0"/>
                <a:cs typeface="Open Sans" pitchFamily="2" charset="0"/>
                <a:sym typeface="Roboto"/>
              </a:endParaRPr>
            </a:p>
          </p:txBody>
        </p:sp>
        <p:sp>
          <p:nvSpPr>
            <p:cNvPr id="16" name="Google Shape;535;p25">
              <a:extLst>
                <a:ext uri="{FF2B5EF4-FFF2-40B4-BE49-F238E27FC236}">
                  <a16:creationId xmlns:a16="http://schemas.microsoft.com/office/drawing/2014/main" id="{A4771C7D-A3A7-E937-DFC1-8058667AEA6E}"/>
                </a:ext>
              </a:extLst>
            </p:cNvPr>
            <p:cNvSpPr/>
            <p:nvPr/>
          </p:nvSpPr>
          <p:spPr>
            <a:xfrm>
              <a:off x="131487" y="2021987"/>
              <a:ext cx="1718082" cy="715215"/>
            </a:xfrm>
            <a:custGeom>
              <a:avLst/>
              <a:gdLst/>
              <a:ahLst/>
              <a:cxnLst/>
              <a:rect l="l" t="t" r="r" b="b"/>
              <a:pathLst>
                <a:path w="25063" h="37113" extrusionOk="0">
                  <a:moveTo>
                    <a:pt x="0" y="1"/>
                  </a:moveTo>
                  <a:lnTo>
                    <a:pt x="0" y="37112"/>
                  </a:lnTo>
                  <a:lnTo>
                    <a:pt x="25063" y="37112"/>
                  </a:lnTo>
                  <a:lnTo>
                    <a:pt x="25063" y="1"/>
                  </a:lnTo>
                  <a:close/>
                </a:path>
              </a:pathLst>
            </a:custGeom>
            <a:solidFill>
              <a:schemeClr val="tx1"/>
            </a:solidFill>
            <a:ln>
              <a:noFill/>
            </a:ln>
          </p:spPr>
          <p:txBody>
            <a:bodyPr spcFirstLastPara="1" wrap="square" lIns="121900" tIns="121900" rIns="121900" bIns="1219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bg1"/>
                  </a:solidFill>
                  <a:effectLst/>
                  <a:uLnTx/>
                  <a:uFillTx/>
                  <a:latin typeface="+mj-lt"/>
                  <a:ea typeface="Open Sans" pitchFamily="2" charset="0"/>
                  <a:cs typeface="Open Sans" pitchFamily="2" charset="0"/>
                </a:rPr>
                <a:t>Regulatory harmonization</a:t>
              </a:r>
            </a:p>
          </p:txBody>
        </p:sp>
        <p:sp>
          <p:nvSpPr>
            <p:cNvPr id="31" name="Google Shape;532;p25">
              <a:extLst>
                <a:ext uri="{FF2B5EF4-FFF2-40B4-BE49-F238E27FC236}">
                  <a16:creationId xmlns:a16="http://schemas.microsoft.com/office/drawing/2014/main" id="{8D2E55FD-9FAC-400F-3F49-34EA93675A84}"/>
                </a:ext>
              </a:extLst>
            </p:cNvPr>
            <p:cNvSpPr/>
            <p:nvPr/>
          </p:nvSpPr>
          <p:spPr>
            <a:xfrm>
              <a:off x="1847819" y="2760654"/>
              <a:ext cx="1718160" cy="3198096"/>
            </a:xfrm>
            <a:custGeom>
              <a:avLst/>
              <a:gdLst/>
              <a:ahLst/>
              <a:cxnLst/>
              <a:rect l="l" t="t" r="r" b="b"/>
              <a:pathLst>
                <a:path w="25063" h="37113" extrusionOk="0">
                  <a:moveTo>
                    <a:pt x="0" y="1"/>
                  </a:moveTo>
                  <a:lnTo>
                    <a:pt x="0" y="37112"/>
                  </a:lnTo>
                  <a:lnTo>
                    <a:pt x="25063" y="37112"/>
                  </a:lnTo>
                  <a:lnTo>
                    <a:pt x="25063" y="1"/>
                  </a:lnTo>
                  <a:close/>
                </a:path>
              </a:pathLst>
            </a:custGeom>
            <a:solidFill>
              <a:schemeClr val="tx2">
                <a:lumMod val="20000"/>
                <a:lumOff val="80000"/>
              </a:schemeClr>
            </a:solidFill>
            <a:ln>
              <a:noFill/>
            </a:ln>
          </p:spPr>
          <p:txBody>
            <a:bodyPr spcFirstLastPara="1" wrap="square" lIns="121900" tIns="121900" rIns="121900" bIns="121900" anchor="ctr" anchorCtr="0">
              <a:noAutofit/>
            </a:bodyPr>
            <a:lstStyle/>
            <a:p>
              <a:pPr algn="ctr" fontAlgn="base">
                <a:tabLst>
                  <a:tab pos="542925" algn="l"/>
                </a:tabLst>
              </a:pPr>
              <a:r>
                <a:rPr lang="en-GB" sz="950" dirty="0">
                  <a:solidFill>
                    <a:srgbClr val="58595B"/>
                  </a:solidFill>
                  <a:ea typeface="Open Sans"/>
                  <a:cs typeface="Open Sans"/>
                </a:rPr>
                <a:t>Environmental, social, and governance (ESG) risks are a top priority in the regulatory agenda and Sustainable Finance is no longer a niche topic, as banks are strengthening their focus on responsible lending practices. The industry is measuring and mitigating not only climate but also nature risks, </a:t>
              </a:r>
              <a:r>
                <a:rPr lang="en-GB" sz="950" b="1" dirty="0">
                  <a:solidFill>
                    <a:srgbClr val="58595B"/>
                  </a:solidFill>
                  <a:ea typeface="Open Sans"/>
                  <a:cs typeface="Open Sans"/>
                </a:rPr>
                <a:t>integrating sustainability into core business strategies</a:t>
              </a:r>
            </a:p>
            <a:p>
              <a:pPr algn="ctr" fontAlgn="base">
                <a:tabLst>
                  <a:tab pos="542925" algn="l"/>
                </a:tabLst>
              </a:pPr>
              <a:endParaRPr lang="en-GB" sz="950" b="1" dirty="0">
                <a:solidFill>
                  <a:srgbClr val="58595B"/>
                </a:solidFill>
                <a:ea typeface="Open Sans"/>
                <a:cs typeface="Open Sans"/>
              </a:endParaRPr>
            </a:p>
            <a:p>
              <a:pPr algn="ctr" fontAlgn="base">
                <a:tabLst>
                  <a:tab pos="542925" algn="l"/>
                </a:tabLst>
              </a:pPr>
              <a:endParaRPr lang="en-GB" sz="950" b="1" dirty="0">
                <a:solidFill>
                  <a:srgbClr val="58595B"/>
                </a:solidFill>
                <a:ea typeface="Open Sans"/>
                <a:cs typeface="Open Sans"/>
              </a:endParaRPr>
            </a:p>
            <a:p>
              <a:pPr algn="ctr" fontAlgn="base">
                <a:tabLst>
                  <a:tab pos="542925" algn="l"/>
                </a:tabLst>
              </a:pPr>
              <a:endParaRPr lang="en-GB" sz="950" b="1" dirty="0">
                <a:solidFill>
                  <a:srgbClr val="58595B"/>
                </a:solidFill>
                <a:ea typeface="Open Sans"/>
                <a:cs typeface="Open Sans"/>
              </a:endParaRPr>
            </a:p>
            <a:p>
              <a:pPr algn="ctr" fontAlgn="base">
                <a:tabLst>
                  <a:tab pos="542925" algn="l"/>
                </a:tabLst>
              </a:pPr>
              <a:endParaRPr lang="en-GB" sz="950" b="1" dirty="0">
                <a:solidFill>
                  <a:srgbClr val="58595B"/>
                </a:solidFill>
                <a:ea typeface="Open Sans"/>
                <a:cs typeface="Open Sans"/>
              </a:endParaRPr>
            </a:p>
          </p:txBody>
        </p:sp>
        <p:sp>
          <p:nvSpPr>
            <p:cNvPr id="32" name="Google Shape;535;p25">
              <a:extLst>
                <a:ext uri="{FF2B5EF4-FFF2-40B4-BE49-F238E27FC236}">
                  <a16:creationId xmlns:a16="http://schemas.microsoft.com/office/drawing/2014/main" id="{F29AB999-C71F-EB53-CA5A-1CA20B71FE4D}"/>
                </a:ext>
              </a:extLst>
            </p:cNvPr>
            <p:cNvSpPr/>
            <p:nvPr/>
          </p:nvSpPr>
          <p:spPr>
            <a:xfrm>
              <a:off x="1849719" y="2022064"/>
              <a:ext cx="1718160" cy="715215"/>
            </a:xfrm>
            <a:custGeom>
              <a:avLst/>
              <a:gdLst/>
              <a:ahLst/>
              <a:cxnLst/>
              <a:rect l="l" t="t" r="r" b="b"/>
              <a:pathLst>
                <a:path w="25063" h="37113" extrusionOk="0">
                  <a:moveTo>
                    <a:pt x="0" y="1"/>
                  </a:moveTo>
                  <a:lnTo>
                    <a:pt x="0" y="37112"/>
                  </a:lnTo>
                  <a:lnTo>
                    <a:pt x="25063" y="37112"/>
                  </a:lnTo>
                  <a:lnTo>
                    <a:pt x="25063" y="1"/>
                  </a:lnTo>
                  <a:close/>
                </a:path>
              </a:pathLst>
            </a:custGeom>
            <a:solidFill>
              <a:schemeClr val="tx2"/>
            </a:solidFill>
            <a:ln>
              <a:noFill/>
            </a:ln>
          </p:spPr>
          <p:txBody>
            <a:bodyPr spcFirstLastPara="1" wrap="square" lIns="121900" tIns="121900" rIns="121900" bIns="1219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Integrated sustainability</a:t>
              </a:r>
              <a:endParaRPr kumimoji="0" sz="1000" b="1" i="0" u="none" strike="noStrike" kern="0" cap="none" spc="0" normalizeH="0" baseline="0" noProof="0" dirty="0">
                <a:ln>
                  <a:noFill/>
                </a:ln>
                <a:solidFill>
                  <a:schemeClr val="bg1"/>
                </a:solidFill>
                <a:effectLst/>
                <a:uLnTx/>
                <a:uFillTx/>
                <a:latin typeface="+mj-lt"/>
                <a:ea typeface="Open Sans" pitchFamily="2" charset="0"/>
                <a:cs typeface="Open Sans" pitchFamily="2" charset="0"/>
              </a:endParaRPr>
            </a:p>
          </p:txBody>
        </p:sp>
        <p:sp>
          <p:nvSpPr>
            <p:cNvPr id="33" name="Google Shape;532;p25">
              <a:extLst>
                <a:ext uri="{FF2B5EF4-FFF2-40B4-BE49-F238E27FC236}">
                  <a16:creationId xmlns:a16="http://schemas.microsoft.com/office/drawing/2014/main" id="{62346008-463B-A581-E73B-D549E521F651}"/>
                </a:ext>
              </a:extLst>
            </p:cNvPr>
            <p:cNvSpPr/>
            <p:nvPr/>
          </p:nvSpPr>
          <p:spPr>
            <a:xfrm>
              <a:off x="3566091" y="2760654"/>
              <a:ext cx="1717970" cy="3198096"/>
            </a:xfrm>
            <a:custGeom>
              <a:avLst/>
              <a:gdLst/>
              <a:ahLst/>
              <a:cxnLst/>
              <a:rect l="l" t="t" r="r" b="b"/>
              <a:pathLst>
                <a:path w="25063" h="37113" extrusionOk="0">
                  <a:moveTo>
                    <a:pt x="0" y="1"/>
                  </a:moveTo>
                  <a:lnTo>
                    <a:pt x="0" y="37112"/>
                  </a:lnTo>
                  <a:lnTo>
                    <a:pt x="25063" y="37112"/>
                  </a:lnTo>
                  <a:lnTo>
                    <a:pt x="25063" y="1"/>
                  </a:lnTo>
                  <a:close/>
                </a:path>
              </a:pathLst>
            </a:custGeom>
            <a:solidFill>
              <a:schemeClr val="accent2">
                <a:lumMod val="20000"/>
                <a:lumOff val="80000"/>
              </a:schemeClr>
            </a:solidFill>
            <a:ln>
              <a:noFill/>
            </a:ln>
          </p:spPr>
          <p:txBody>
            <a:bodyPr spcFirstLastPara="1" wrap="square" lIns="121900" tIns="121900" rIns="121900" bIns="121900" anchor="ctr" anchorCtr="0">
              <a:noAutofit/>
            </a:bodyPr>
            <a:lstStyle/>
            <a:p>
              <a:pPr marL="0" marR="0" lvl="0" indent="0" algn="ctr" defTabSz="914400" eaLnBrk="1" fontAlgn="auto" latinLnBrk="0" hangingPunct="1">
                <a:lnSpc>
                  <a:spcPct val="100000"/>
                </a:lnSpc>
                <a:spcBef>
                  <a:spcPts val="0"/>
                </a:spcBef>
                <a:spcAft>
                  <a:spcPts val="0"/>
                </a:spcAft>
                <a:buClr>
                  <a:srgbClr val="6D6E71"/>
                </a:buClr>
                <a:buSzPts val="1100"/>
                <a:buFontTx/>
                <a:buNone/>
                <a:tabLst/>
                <a:defRPr/>
              </a:pPr>
              <a:r>
                <a:rPr kumimoji="0" lang="en-GB" sz="950" b="0" i="0" u="none" strike="noStrike" kern="0" cap="none" spc="0" normalizeH="0" baseline="0" noProof="0" dirty="0">
                  <a:ln>
                    <a:noFill/>
                  </a:ln>
                  <a:solidFill>
                    <a:srgbClr val="58595B"/>
                  </a:solidFill>
                  <a:effectLst/>
                  <a:uLnTx/>
                  <a:uFillTx/>
                  <a:ea typeface="Open Sans" pitchFamily="2" charset="0"/>
                  <a:cs typeface="Open Sans" pitchFamily="2" charset="0"/>
                  <a:sym typeface="Roboto"/>
                </a:rPr>
                <a:t>Digital technologies and AI are transforming the banking industry, but also raising challenges. Regulators are paying attention to issues such as </a:t>
              </a:r>
              <a:r>
                <a:rPr kumimoji="0" lang="en-GB" sz="950" b="1" i="0" u="none" strike="noStrike" kern="0" cap="none" spc="0" normalizeH="0" baseline="0" noProof="0" dirty="0">
                  <a:ln>
                    <a:noFill/>
                  </a:ln>
                  <a:solidFill>
                    <a:srgbClr val="58595B"/>
                  </a:solidFill>
                  <a:effectLst/>
                  <a:uLnTx/>
                  <a:uFillTx/>
                  <a:ea typeface="Open Sans" pitchFamily="2" charset="0"/>
                  <a:cs typeface="Open Sans" pitchFamily="2" charset="0"/>
                  <a:sym typeface="Roboto"/>
                </a:rPr>
                <a:t>data protection, cybersecurity, and the potential impact of AI on customer outcomes</a:t>
              </a:r>
              <a:r>
                <a:rPr kumimoji="0" lang="en-GB" sz="950" b="0" i="0" u="none" strike="noStrike" kern="0" cap="none" spc="0" normalizeH="0" baseline="0" noProof="0" dirty="0">
                  <a:ln>
                    <a:noFill/>
                  </a:ln>
                  <a:solidFill>
                    <a:srgbClr val="58595B"/>
                  </a:solidFill>
                  <a:effectLst/>
                  <a:uLnTx/>
                  <a:uFillTx/>
                  <a:ea typeface="Open Sans" pitchFamily="2" charset="0"/>
                  <a:cs typeface="Open Sans" pitchFamily="2" charset="0"/>
                  <a:sym typeface="Roboto"/>
                </a:rPr>
                <a:t>. The EU has agreed on a regulatory framework for AI to ensure that it promotes innovation while protecting consumers</a:t>
              </a:r>
            </a:p>
            <a:p>
              <a:pPr marL="0" marR="0" lvl="0" indent="0" algn="ctr" defTabSz="914400" eaLnBrk="1" fontAlgn="auto" latinLnBrk="0" hangingPunct="1">
                <a:lnSpc>
                  <a:spcPct val="100000"/>
                </a:lnSpc>
                <a:spcBef>
                  <a:spcPts val="0"/>
                </a:spcBef>
                <a:spcAft>
                  <a:spcPts val="0"/>
                </a:spcAft>
                <a:buClr>
                  <a:srgbClr val="6D6E71"/>
                </a:buClr>
                <a:buSzPts val="1100"/>
                <a:buFontTx/>
                <a:buNone/>
                <a:tabLst/>
                <a:defRPr/>
              </a:pPr>
              <a:endParaRPr kumimoji="0" lang="en-GB" sz="950" b="0" i="0" u="none" strike="noStrike" kern="0" cap="none" spc="0" normalizeH="0" baseline="0" noProof="0" dirty="0">
                <a:ln>
                  <a:noFill/>
                </a:ln>
                <a:solidFill>
                  <a:srgbClr val="58595B"/>
                </a:solidFill>
                <a:effectLst/>
                <a:uLnTx/>
                <a:uFillTx/>
                <a:ea typeface="Open Sans" pitchFamily="2" charset="0"/>
                <a:cs typeface="Open Sans" pitchFamily="2" charset="0"/>
                <a:sym typeface="Roboto"/>
              </a:endParaRPr>
            </a:p>
            <a:p>
              <a:pPr marL="0" marR="0" lvl="0" indent="0" algn="ctr" defTabSz="914400" eaLnBrk="1" fontAlgn="auto" latinLnBrk="0" hangingPunct="1">
                <a:lnSpc>
                  <a:spcPct val="100000"/>
                </a:lnSpc>
                <a:spcBef>
                  <a:spcPts val="0"/>
                </a:spcBef>
                <a:spcAft>
                  <a:spcPts val="0"/>
                </a:spcAft>
                <a:buClr>
                  <a:srgbClr val="6D6E71"/>
                </a:buClr>
                <a:buSzPts val="1100"/>
                <a:buFontTx/>
                <a:buNone/>
                <a:tabLst/>
                <a:defRPr/>
              </a:pPr>
              <a:endParaRPr lang="en-GB" sz="950" kern="0" dirty="0">
                <a:solidFill>
                  <a:srgbClr val="58595B"/>
                </a:solidFill>
                <a:ea typeface="Open Sans" pitchFamily="2" charset="0"/>
                <a:cs typeface="Open Sans" pitchFamily="2" charset="0"/>
                <a:sym typeface="Roboto"/>
              </a:endParaRPr>
            </a:p>
            <a:p>
              <a:pPr marL="0" marR="0" lvl="0" indent="0" algn="ctr" defTabSz="914400" eaLnBrk="1" fontAlgn="auto" latinLnBrk="0" hangingPunct="1">
                <a:lnSpc>
                  <a:spcPct val="100000"/>
                </a:lnSpc>
                <a:spcBef>
                  <a:spcPts val="0"/>
                </a:spcBef>
                <a:spcAft>
                  <a:spcPts val="0"/>
                </a:spcAft>
                <a:buClr>
                  <a:srgbClr val="6D6E71"/>
                </a:buClr>
                <a:buSzPts val="1100"/>
                <a:buFontTx/>
                <a:buNone/>
                <a:tabLst/>
                <a:defRPr/>
              </a:pPr>
              <a:endParaRPr kumimoji="0" lang="en-GB" sz="950" b="0" i="0" u="none" strike="noStrike" kern="0" cap="none" spc="0" normalizeH="0" baseline="0" noProof="0" dirty="0">
                <a:ln>
                  <a:noFill/>
                </a:ln>
                <a:solidFill>
                  <a:srgbClr val="58595B"/>
                </a:solidFill>
                <a:effectLst/>
                <a:uLnTx/>
                <a:uFillTx/>
                <a:ea typeface="Open Sans" pitchFamily="2" charset="0"/>
                <a:cs typeface="Open Sans" pitchFamily="2" charset="0"/>
                <a:sym typeface="Roboto"/>
              </a:endParaRPr>
            </a:p>
          </p:txBody>
        </p:sp>
        <p:sp>
          <p:nvSpPr>
            <p:cNvPr id="34" name="Google Shape;535;p25">
              <a:extLst>
                <a:ext uri="{FF2B5EF4-FFF2-40B4-BE49-F238E27FC236}">
                  <a16:creationId xmlns:a16="http://schemas.microsoft.com/office/drawing/2014/main" id="{12CD1821-0D19-0EEF-6FB8-C6C923315CE1}"/>
                </a:ext>
              </a:extLst>
            </p:cNvPr>
            <p:cNvSpPr/>
            <p:nvPr/>
          </p:nvSpPr>
          <p:spPr>
            <a:xfrm>
              <a:off x="3568063" y="2022064"/>
              <a:ext cx="1717874" cy="715215"/>
            </a:xfrm>
            <a:custGeom>
              <a:avLst/>
              <a:gdLst/>
              <a:ahLst/>
              <a:cxnLst/>
              <a:rect l="l" t="t" r="r" b="b"/>
              <a:pathLst>
                <a:path w="25063" h="37113" extrusionOk="0">
                  <a:moveTo>
                    <a:pt x="0" y="1"/>
                  </a:moveTo>
                  <a:lnTo>
                    <a:pt x="0" y="37112"/>
                  </a:lnTo>
                  <a:lnTo>
                    <a:pt x="25063" y="37112"/>
                  </a:lnTo>
                  <a:lnTo>
                    <a:pt x="25063" y="1"/>
                  </a:lnTo>
                  <a:close/>
                </a:path>
              </a:pathLst>
            </a:custGeom>
            <a:solidFill>
              <a:schemeClr val="accent2"/>
            </a:solidFill>
            <a:ln>
              <a:noFill/>
            </a:ln>
          </p:spPr>
          <p:txBody>
            <a:bodyPr spcFirstLastPara="1" wrap="square" lIns="121900" tIns="121900" rIns="121900" bIns="121900" anchor="ctr" anchorCtr="0">
              <a:noAutofit/>
            </a:bodyPr>
            <a:lstStyle/>
            <a:p>
              <a:pPr algn="ctr"/>
              <a:r>
                <a:rPr lang="en-GB"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Digitalization and artificial intelligence (AI)</a:t>
              </a:r>
            </a:p>
          </p:txBody>
        </p:sp>
        <p:sp>
          <p:nvSpPr>
            <p:cNvPr id="35" name="Google Shape;532;p25">
              <a:extLst>
                <a:ext uri="{FF2B5EF4-FFF2-40B4-BE49-F238E27FC236}">
                  <a16:creationId xmlns:a16="http://schemas.microsoft.com/office/drawing/2014/main" id="{C8900E6E-322A-5175-4548-ACC545BF0F73}"/>
                </a:ext>
              </a:extLst>
            </p:cNvPr>
            <p:cNvSpPr/>
            <p:nvPr/>
          </p:nvSpPr>
          <p:spPr>
            <a:xfrm>
              <a:off x="5284303" y="2760573"/>
              <a:ext cx="1718139" cy="3198096"/>
            </a:xfrm>
            <a:custGeom>
              <a:avLst/>
              <a:gdLst/>
              <a:ahLst/>
              <a:cxnLst/>
              <a:rect l="l" t="t" r="r" b="b"/>
              <a:pathLst>
                <a:path w="25063" h="37113" extrusionOk="0">
                  <a:moveTo>
                    <a:pt x="0" y="1"/>
                  </a:moveTo>
                  <a:lnTo>
                    <a:pt x="0" y="37112"/>
                  </a:lnTo>
                  <a:lnTo>
                    <a:pt x="25063" y="37112"/>
                  </a:lnTo>
                  <a:lnTo>
                    <a:pt x="25063" y="1"/>
                  </a:lnTo>
                  <a:close/>
                </a:path>
              </a:pathLst>
            </a:custGeom>
            <a:solidFill>
              <a:schemeClr val="bg2">
                <a:lumMod val="20000"/>
                <a:lumOff val="80000"/>
              </a:schemeClr>
            </a:solidFill>
            <a:ln>
              <a:noFill/>
            </a:ln>
          </p:spPr>
          <p:txBody>
            <a:bodyPr spcFirstLastPara="1" wrap="square" lIns="121900" tIns="121900" rIns="121900" bIns="121900" anchor="ctr" anchorCtr="0">
              <a:noAutofit/>
            </a:bodyPr>
            <a:lstStyle/>
            <a:p>
              <a:pPr algn="ctr" defTabSz="542925" fontAlgn="base"/>
              <a:r>
                <a:rPr lang="en-GB" sz="950" dirty="0">
                  <a:solidFill>
                    <a:srgbClr val="58595B"/>
                  </a:solidFill>
                  <a:ea typeface="Open Sans" panose="020B0606030504020204" pitchFamily="34" charset="0"/>
                  <a:cs typeface="Open Sans" panose="020B0606030504020204" pitchFamily="34" charset="0"/>
                </a:rPr>
                <a:t>Regulators are placing a greater emphasis on consumer protection, particularly in the area of financial products and services. Banks are expected to </a:t>
              </a:r>
              <a:r>
                <a:rPr lang="en-GB" sz="950" b="1" dirty="0">
                  <a:solidFill>
                    <a:srgbClr val="58595B"/>
                  </a:solidFill>
                  <a:ea typeface="Open Sans" panose="020B0606030504020204" pitchFamily="34" charset="0"/>
                  <a:cs typeface="Open Sans" panose="020B0606030504020204" pitchFamily="34" charset="0"/>
                </a:rPr>
                <a:t>provide clear and transparent information to customers</a:t>
              </a:r>
              <a:r>
                <a:rPr lang="en-GB" sz="950" dirty="0">
                  <a:solidFill>
                    <a:srgbClr val="58595B"/>
                  </a:solidFill>
                  <a:ea typeface="Open Sans" panose="020B0606030504020204" pitchFamily="34" charset="0"/>
                  <a:cs typeface="Open Sans" panose="020B0606030504020204" pitchFamily="34" charset="0"/>
                </a:rPr>
                <a:t>, and to ensure that their products and services are suitable for the needs of their customers</a:t>
              </a:r>
            </a:p>
            <a:p>
              <a:pPr algn="ctr" defTabSz="542925" fontAlgn="base"/>
              <a:endParaRPr lang="en-GB" sz="950" dirty="0">
                <a:solidFill>
                  <a:srgbClr val="58595B"/>
                </a:solidFill>
                <a:ea typeface="Open Sans" panose="020B0606030504020204" pitchFamily="34" charset="0"/>
                <a:cs typeface="Open Sans" panose="020B0606030504020204" pitchFamily="34" charset="0"/>
              </a:endParaRPr>
            </a:p>
            <a:p>
              <a:pPr algn="ctr" defTabSz="542925" fontAlgn="base"/>
              <a:endParaRPr lang="en-GB" sz="950" dirty="0">
                <a:solidFill>
                  <a:srgbClr val="58595B"/>
                </a:solidFill>
                <a:ea typeface="Open Sans" panose="020B0606030504020204" pitchFamily="34" charset="0"/>
                <a:cs typeface="Open Sans" panose="020B0606030504020204" pitchFamily="34" charset="0"/>
              </a:endParaRPr>
            </a:p>
            <a:p>
              <a:pPr algn="ctr" defTabSz="542925" fontAlgn="base"/>
              <a:endParaRPr lang="en-GB" sz="950" b="1" dirty="0">
                <a:solidFill>
                  <a:srgbClr val="58595B"/>
                </a:solidFill>
                <a:ea typeface="Open Sans" panose="020B0606030504020204" pitchFamily="34" charset="0"/>
                <a:cs typeface="Open Sans" panose="020B0606030504020204" pitchFamily="34" charset="0"/>
              </a:endParaRPr>
            </a:p>
            <a:p>
              <a:pPr algn="ctr" defTabSz="542925" fontAlgn="base"/>
              <a:endParaRPr lang="en-GB" sz="950" b="1" dirty="0">
                <a:solidFill>
                  <a:srgbClr val="58595B"/>
                </a:solidFill>
                <a:ea typeface="Open Sans" panose="020B0606030504020204" pitchFamily="34" charset="0"/>
                <a:cs typeface="Open Sans" panose="020B0606030504020204" pitchFamily="34" charset="0"/>
              </a:endParaRPr>
            </a:p>
            <a:p>
              <a:pPr algn="ctr" defTabSz="542925" fontAlgn="base"/>
              <a:endParaRPr lang="en-GB" sz="950" b="1" dirty="0">
                <a:solidFill>
                  <a:srgbClr val="58595B"/>
                </a:solidFill>
                <a:ea typeface="Open Sans" panose="020B0606030504020204" pitchFamily="34" charset="0"/>
                <a:cs typeface="Open Sans" panose="020B0606030504020204" pitchFamily="34" charset="0"/>
              </a:endParaRPr>
            </a:p>
          </p:txBody>
        </p:sp>
        <p:sp>
          <p:nvSpPr>
            <p:cNvPr id="36" name="Google Shape;535;p25">
              <a:extLst>
                <a:ext uri="{FF2B5EF4-FFF2-40B4-BE49-F238E27FC236}">
                  <a16:creationId xmlns:a16="http://schemas.microsoft.com/office/drawing/2014/main" id="{480A06D4-7AFA-C37E-5B79-2D3674F06D0F}"/>
                </a:ext>
              </a:extLst>
            </p:cNvPr>
            <p:cNvSpPr/>
            <p:nvPr/>
          </p:nvSpPr>
          <p:spPr>
            <a:xfrm>
              <a:off x="5286179" y="2021987"/>
              <a:ext cx="1718139" cy="738664"/>
            </a:xfrm>
            <a:custGeom>
              <a:avLst/>
              <a:gdLst/>
              <a:ahLst/>
              <a:cxnLst/>
              <a:rect l="l" t="t" r="r" b="b"/>
              <a:pathLst>
                <a:path w="25063" h="37113" extrusionOk="0">
                  <a:moveTo>
                    <a:pt x="0" y="1"/>
                  </a:moveTo>
                  <a:lnTo>
                    <a:pt x="0" y="37112"/>
                  </a:lnTo>
                  <a:lnTo>
                    <a:pt x="25063" y="37112"/>
                  </a:lnTo>
                  <a:lnTo>
                    <a:pt x="25063" y="1"/>
                  </a:lnTo>
                  <a:close/>
                </a:path>
              </a:pathLst>
            </a:custGeom>
            <a:solidFill>
              <a:schemeClr val="bg2"/>
            </a:solidFill>
            <a:ln>
              <a:noFill/>
            </a:ln>
          </p:spPr>
          <p:txBody>
            <a:bodyPr spcFirstLastPara="1" wrap="square" lIns="121900" tIns="121900" rIns="121900" bIns="1219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bg1"/>
                  </a:solidFill>
                  <a:effectLst/>
                  <a:uLnTx/>
                  <a:uFillTx/>
                  <a:latin typeface="+mj-lt"/>
                  <a:ea typeface="Open Sans" pitchFamily="2" charset="0"/>
                  <a:cs typeface="Open Sans" pitchFamily="2" charset="0"/>
                </a:rPr>
                <a:t>Consumer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bg1"/>
                  </a:solidFill>
                  <a:effectLst/>
                  <a:uLnTx/>
                  <a:uFillTx/>
                  <a:latin typeface="+mj-lt"/>
                  <a:ea typeface="Open Sans" pitchFamily="2" charset="0"/>
                  <a:cs typeface="Open Sans" pitchFamily="2" charset="0"/>
                </a:rPr>
                <a:t>protection</a:t>
              </a:r>
              <a:endParaRPr kumimoji="0" sz="1000" b="1" i="0" u="none" strike="noStrike" kern="0" cap="none" spc="0" normalizeH="0" baseline="0" noProof="0" dirty="0">
                <a:ln>
                  <a:noFill/>
                </a:ln>
                <a:solidFill>
                  <a:schemeClr val="bg1"/>
                </a:solidFill>
                <a:effectLst/>
                <a:uLnTx/>
                <a:uFillTx/>
                <a:latin typeface="+mj-lt"/>
                <a:ea typeface="Open Sans" pitchFamily="2" charset="0"/>
                <a:cs typeface="Open Sans" pitchFamily="2" charset="0"/>
              </a:endParaRPr>
            </a:p>
          </p:txBody>
        </p:sp>
        <p:sp>
          <p:nvSpPr>
            <p:cNvPr id="37" name="Google Shape;532;p25">
              <a:extLst>
                <a:ext uri="{FF2B5EF4-FFF2-40B4-BE49-F238E27FC236}">
                  <a16:creationId xmlns:a16="http://schemas.microsoft.com/office/drawing/2014/main" id="{1DEB686E-45F3-5A22-911C-F9A856BEED1A}"/>
                </a:ext>
              </a:extLst>
            </p:cNvPr>
            <p:cNvSpPr/>
            <p:nvPr/>
          </p:nvSpPr>
          <p:spPr>
            <a:xfrm>
              <a:off x="7002521" y="2760652"/>
              <a:ext cx="1718138" cy="3198096"/>
            </a:xfrm>
            <a:custGeom>
              <a:avLst/>
              <a:gdLst/>
              <a:ahLst/>
              <a:cxnLst/>
              <a:rect l="l" t="t" r="r" b="b"/>
              <a:pathLst>
                <a:path w="25063" h="37113" extrusionOk="0">
                  <a:moveTo>
                    <a:pt x="0" y="1"/>
                  </a:moveTo>
                  <a:lnTo>
                    <a:pt x="0" y="37112"/>
                  </a:lnTo>
                  <a:lnTo>
                    <a:pt x="25063" y="37112"/>
                  </a:lnTo>
                  <a:lnTo>
                    <a:pt x="25063" y="1"/>
                  </a:lnTo>
                  <a:close/>
                </a:path>
              </a:pathLst>
            </a:custGeom>
            <a:solidFill>
              <a:schemeClr val="accent1">
                <a:lumMod val="20000"/>
                <a:lumOff val="80000"/>
              </a:schemeClr>
            </a:solidFill>
            <a:ln>
              <a:noFill/>
            </a:ln>
          </p:spPr>
          <p:txBody>
            <a:bodyPr spcFirstLastPara="1" wrap="square" lIns="121900" tIns="121900" rIns="121900" bIns="121900" anchor="ctr" anchorCtr="0">
              <a:noAutofit/>
            </a:bodyPr>
            <a:lstStyle/>
            <a:p>
              <a:pPr marL="0" marR="0" lvl="0" indent="0" algn="ctr" defTabSz="914400" eaLnBrk="1" fontAlgn="auto" latinLnBrk="0" hangingPunct="1">
                <a:lnSpc>
                  <a:spcPct val="100000"/>
                </a:lnSpc>
                <a:spcBef>
                  <a:spcPts val="0"/>
                </a:spcBef>
                <a:spcAft>
                  <a:spcPts val="0"/>
                </a:spcAft>
                <a:buClr>
                  <a:srgbClr val="6D6E71"/>
                </a:buClr>
                <a:buSzPts val="1100"/>
                <a:buFontTx/>
                <a:buNone/>
                <a:tabLst/>
                <a:defRPr/>
              </a:pPr>
              <a:r>
                <a:rPr kumimoji="0" lang="en-GB" sz="950" b="0" i="0" u="none" strike="noStrike" kern="0" cap="none" spc="0" normalizeH="0" baseline="0" noProof="0" dirty="0">
                  <a:ln>
                    <a:noFill/>
                  </a:ln>
                  <a:solidFill>
                    <a:srgbClr val="58595B"/>
                  </a:solidFill>
                  <a:effectLst/>
                  <a:uLnTx/>
                  <a:uFillTx/>
                  <a:ea typeface="Open Sans" pitchFamily="2" charset="0"/>
                  <a:cs typeface="Open Sans" pitchFamily="2" charset="0"/>
                  <a:sym typeface="Roboto"/>
                </a:rPr>
                <a:t>The fight against AML and CTF remains a top priority for regulators, and banks are expected to have </a:t>
              </a:r>
              <a:r>
                <a:rPr kumimoji="0" lang="en-GB" sz="950" b="1" i="0" u="none" strike="noStrike" kern="0" cap="none" spc="0" normalizeH="0" baseline="0" noProof="0" dirty="0">
                  <a:ln>
                    <a:noFill/>
                  </a:ln>
                  <a:solidFill>
                    <a:srgbClr val="58595B"/>
                  </a:solidFill>
                  <a:effectLst/>
                  <a:uLnTx/>
                  <a:uFillTx/>
                  <a:ea typeface="Open Sans" pitchFamily="2" charset="0"/>
                  <a:cs typeface="Open Sans" pitchFamily="2" charset="0"/>
                  <a:sym typeface="Roboto"/>
                </a:rPr>
                <a:t>robust systems and controls in place </a:t>
              </a:r>
              <a:r>
                <a:rPr kumimoji="0" lang="en-GB" sz="950" b="0" i="0" u="none" strike="noStrike" kern="0" cap="none" spc="0" normalizeH="0" baseline="0" noProof="0" dirty="0">
                  <a:ln>
                    <a:noFill/>
                  </a:ln>
                  <a:solidFill>
                    <a:srgbClr val="58595B"/>
                  </a:solidFill>
                  <a:effectLst/>
                  <a:uLnTx/>
                  <a:uFillTx/>
                  <a:ea typeface="Open Sans" pitchFamily="2" charset="0"/>
                  <a:cs typeface="Open Sans" pitchFamily="2" charset="0"/>
                  <a:sym typeface="Roboto"/>
                </a:rPr>
                <a:t>to prevent these activities. The EU has revised its AML framework, with a focus on improving cooperation between national authorities and strengthening the supervisory framework</a:t>
              </a:r>
            </a:p>
            <a:p>
              <a:pPr marL="0" marR="0" lvl="0" indent="0" algn="ctr" defTabSz="914400" eaLnBrk="1" fontAlgn="auto" latinLnBrk="0" hangingPunct="1">
                <a:lnSpc>
                  <a:spcPct val="100000"/>
                </a:lnSpc>
                <a:spcBef>
                  <a:spcPts val="0"/>
                </a:spcBef>
                <a:spcAft>
                  <a:spcPts val="0"/>
                </a:spcAft>
                <a:buClr>
                  <a:srgbClr val="6D6E71"/>
                </a:buClr>
                <a:buSzPts val="1100"/>
                <a:buFontTx/>
                <a:buNone/>
                <a:tabLst/>
                <a:defRPr/>
              </a:pPr>
              <a:endParaRPr kumimoji="0" lang="en-GB" sz="950" b="0" i="0" u="none" strike="noStrike" kern="0" cap="none" spc="0" normalizeH="0" baseline="0" noProof="0" dirty="0">
                <a:ln>
                  <a:noFill/>
                </a:ln>
                <a:solidFill>
                  <a:srgbClr val="58595B"/>
                </a:solidFill>
                <a:effectLst/>
                <a:uLnTx/>
                <a:uFillTx/>
                <a:ea typeface="Open Sans" pitchFamily="2" charset="0"/>
                <a:cs typeface="Open Sans" pitchFamily="2" charset="0"/>
                <a:sym typeface="Roboto"/>
              </a:endParaRPr>
            </a:p>
            <a:p>
              <a:pPr marL="0" marR="0" lvl="0" indent="0" algn="ctr" defTabSz="914400" eaLnBrk="1" fontAlgn="auto" latinLnBrk="0" hangingPunct="1">
                <a:lnSpc>
                  <a:spcPct val="100000"/>
                </a:lnSpc>
                <a:spcBef>
                  <a:spcPts val="0"/>
                </a:spcBef>
                <a:spcAft>
                  <a:spcPts val="0"/>
                </a:spcAft>
                <a:buClr>
                  <a:srgbClr val="6D6E71"/>
                </a:buClr>
                <a:buSzPts val="1100"/>
                <a:buFontTx/>
                <a:buNone/>
                <a:tabLst/>
                <a:defRPr/>
              </a:pPr>
              <a:endParaRPr lang="en-GB" sz="950" kern="0" dirty="0">
                <a:solidFill>
                  <a:srgbClr val="58595B"/>
                </a:solidFill>
                <a:ea typeface="Open Sans" pitchFamily="2" charset="0"/>
                <a:cs typeface="Open Sans" pitchFamily="2" charset="0"/>
                <a:sym typeface="Roboto"/>
              </a:endParaRPr>
            </a:p>
            <a:p>
              <a:pPr marL="0" marR="0" lvl="0" indent="0" algn="ctr" defTabSz="914400" eaLnBrk="1" fontAlgn="auto" latinLnBrk="0" hangingPunct="1">
                <a:lnSpc>
                  <a:spcPct val="100000"/>
                </a:lnSpc>
                <a:spcBef>
                  <a:spcPts val="0"/>
                </a:spcBef>
                <a:spcAft>
                  <a:spcPts val="0"/>
                </a:spcAft>
                <a:buClr>
                  <a:srgbClr val="6D6E71"/>
                </a:buClr>
                <a:buSzPts val="1100"/>
                <a:buFontTx/>
                <a:buNone/>
                <a:tabLst/>
                <a:defRPr/>
              </a:pPr>
              <a:endParaRPr kumimoji="0" lang="en-GB" sz="950" b="0" i="0" u="none" strike="noStrike" kern="0" cap="none" spc="0" normalizeH="0" baseline="0" noProof="0" dirty="0">
                <a:ln>
                  <a:noFill/>
                </a:ln>
                <a:solidFill>
                  <a:srgbClr val="58595B"/>
                </a:solidFill>
                <a:effectLst/>
                <a:uLnTx/>
                <a:uFillTx/>
                <a:ea typeface="Open Sans" pitchFamily="2" charset="0"/>
                <a:cs typeface="Open Sans" pitchFamily="2" charset="0"/>
                <a:sym typeface="Roboto"/>
              </a:endParaRPr>
            </a:p>
            <a:p>
              <a:pPr marL="0" marR="0" lvl="0" indent="0" algn="ctr" defTabSz="914400" eaLnBrk="1" fontAlgn="auto" latinLnBrk="0" hangingPunct="1">
                <a:lnSpc>
                  <a:spcPct val="100000"/>
                </a:lnSpc>
                <a:spcBef>
                  <a:spcPts val="0"/>
                </a:spcBef>
                <a:spcAft>
                  <a:spcPts val="0"/>
                </a:spcAft>
                <a:buClr>
                  <a:srgbClr val="6D6E71"/>
                </a:buClr>
                <a:buSzPts val="1100"/>
                <a:buFontTx/>
                <a:buNone/>
                <a:tabLst/>
                <a:defRPr/>
              </a:pPr>
              <a:endParaRPr lang="en-GB" sz="950" kern="0" dirty="0">
                <a:solidFill>
                  <a:srgbClr val="58595B"/>
                </a:solidFill>
                <a:ea typeface="Open Sans" pitchFamily="2" charset="0"/>
                <a:cs typeface="Open Sans" pitchFamily="2" charset="0"/>
                <a:sym typeface="Roboto"/>
              </a:endParaRPr>
            </a:p>
            <a:p>
              <a:pPr marL="0" marR="0" lvl="0" indent="0" algn="ctr" defTabSz="914400" eaLnBrk="1" fontAlgn="auto" latinLnBrk="0" hangingPunct="1">
                <a:lnSpc>
                  <a:spcPct val="100000"/>
                </a:lnSpc>
                <a:spcBef>
                  <a:spcPts val="0"/>
                </a:spcBef>
                <a:spcAft>
                  <a:spcPts val="0"/>
                </a:spcAft>
                <a:buClr>
                  <a:srgbClr val="6D6E71"/>
                </a:buClr>
                <a:buSzPts val="1100"/>
                <a:buFontTx/>
                <a:buNone/>
                <a:tabLst/>
                <a:defRPr/>
              </a:pPr>
              <a:endParaRPr kumimoji="0" lang="en-GB" sz="950" b="0" i="0" u="none" strike="noStrike" kern="0" cap="none" spc="0" normalizeH="0" baseline="0" noProof="0" dirty="0">
                <a:ln>
                  <a:noFill/>
                </a:ln>
                <a:solidFill>
                  <a:srgbClr val="58595B"/>
                </a:solidFill>
                <a:effectLst/>
                <a:uLnTx/>
                <a:uFillTx/>
                <a:ea typeface="Open Sans" pitchFamily="2" charset="0"/>
                <a:cs typeface="Open Sans" pitchFamily="2" charset="0"/>
                <a:sym typeface="Roboto"/>
              </a:endParaRPr>
            </a:p>
          </p:txBody>
        </p:sp>
        <p:sp>
          <p:nvSpPr>
            <p:cNvPr id="38" name="Google Shape;535;p25">
              <a:extLst>
                <a:ext uri="{FF2B5EF4-FFF2-40B4-BE49-F238E27FC236}">
                  <a16:creationId xmlns:a16="http://schemas.microsoft.com/office/drawing/2014/main" id="{A9291944-E664-5114-8A75-FC5FB49A352F}"/>
                </a:ext>
              </a:extLst>
            </p:cNvPr>
            <p:cNvSpPr/>
            <p:nvPr/>
          </p:nvSpPr>
          <p:spPr>
            <a:xfrm>
              <a:off x="7004397" y="2022064"/>
              <a:ext cx="1718138" cy="738664"/>
            </a:xfrm>
            <a:custGeom>
              <a:avLst/>
              <a:gdLst/>
              <a:ahLst/>
              <a:cxnLst/>
              <a:rect l="l" t="t" r="r" b="b"/>
              <a:pathLst>
                <a:path w="25063" h="37113" extrusionOk="0">
                  <a:moveTo>
                    <a:pt x="0" y="1"/>
                  </a:moveTo>
                  <a:lnTo>
                    <a:pt x="0" y="37112"/>
                  </a:lnTo>
                  <a:lnTo>
                    <a:pt x="25063" y="37112"/>
                  </a:lnTo>
                  <a:lnTo>
                    <a:pt x="25063"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bg1"/>
                  </a:solidFill>
                  <a:effectLst/>
                  <a:uLnTx/>
                  <a:uFillTx/>
                  <a:latin typeface="+mj-lt"/>
                  <a:ea typeface="Open Sans" pitchFamily="2" charset="0"/>
                  <a:cs typeface="Open Sans" pitchFamily="2" charset="0"/>
                </a:rPr>
                <a:t>Anti-money laundering (AML) and counter-terrorism financing (CTF)</a:t>
              </a:r>
            </a:p>
          </p:txBody>
        </p:sp>
        <p:sp>
          <p:nvSpPr>
            <p:cNvPr id="39" name="Google Shape;532;p25">
              <a:extLst>
                <a:ext uri="{FF2B5EF4-FFF2-40B4-BE49-F238E27FC236}">
                  <a16:creationId xmlns:a16="http://schemas.microsoft.com/office/drawing/2014/main" id="{3C2FE0C4-8BB7-6437-D2F6-BA7481EA298E}"/>
                </a:ext>
              </a:extLst>
            </p:cNvPr>
            <p:cNvSpPr/>
            <p:nvPr/>
          </p:nvSpPr>
          <p:spPr>
            <a:xfrm>
              <a:off x="8720738" y="2760651"/>
              <a:ext cx="1718136" cy="3198096"/>
            </a:xfrm>
            <a:custGeom>
              <a:avLst/>
              <a:gdLst/>
              <a:ahLst/>
              <a:cxnLst/>
              <a:rect l="l" t="t" r="r" b="b"/>
              <a:pathLst>
                <a:path w="25063" h="37113" extrusionOk="0">
                  <a:moveTo>
                    <a:pt x="0" y="1"/>
                  </a:moveTo>
                  <a:lnTo>
                    <a:pt x="0" y="37112"/>
                  </a:lnTo>
                  <a:lnTo>
                    <a:pt x="25063" y="37112"/>
                  </a:lnTo>
                  <a:lnTo>
                    <a:pt x="25063" y="1"/>
                  </a:lnTo>
                  <a:close/>
                </a:path>
              </a:pathLst>
            </a:custGeom>
            <a:solidFill>
              <a:schemeClr val="tx1">
                <a:lumMod val="20000"/>
                <a:lumOff val="80000"/>
              </a:schemeClr>
            </a:solidFill>
            <a:ln>
              <a:noFill/>
            </a:ln>
          </p:spPr>
          <p:txBody>
            <a:bodyPr spcFirstLastPara="1" wrap="square" lIns="121900" tIns="121900" rIns="121900" bIns="121900" anchor="ctr" anchorCtr="0">
              <a:noAutofit/>
            </a:bodyPr>
            <a:lstStyle/>
            <a:p>
              <a:pPr marL="0" marR="0" lvl="0" indent="0" algn="ctr" defTabSz="914400" eaLnBrk="1" fontAlgn="auto" latinLnBrk="0" hangingPunct="1">
                <a:lnSpc>
                  <a:spcPct val="100000"/>
                </a:lnSpc>
                <a:spcBef>
                  <a:spcPts val="0"/>
                </a:spcBef>
                <a:spcAft>
                  <a:spcPts val="0"/>
                </a:spcAft>
                <a:buClr>
                  <a:srgbClr val="6D6E71"/>
                </a:buClr>
                <a:buSzPts val="1100"/>
                <a:buFontTx/>
                <a:buNone/>
                <a:tabLst/>
                <a:defRPr/>
              </a:pPr>
              <a:r>
                <a:rPr kumimoji="0" lang="en-GB" sz="950" b="0" i="0" u="none" strike="noStrike" kern="0" cap="none" spc="0" normalizeH="0" baseline="0" noProof="0" dirty="0">
                  <a:ln>
                    <a:noFill/>
                  </a:ln>
                  <a:solidFill>
                    <a:srgbClr val="58595B"/>
                  </a:solidFill>
                  <a:effectLst/>
                  <a:uLnTx/>
                  <a:uFillTx/>
                  <a:ea typeface="Open Sans" pitchFamily="2" charset="0"/>
                  <a:cs typeface="Open Sans" pitchFamily="2" charset="0"/>
                  <a:sym typeface="Roboto"/>
                </a:rPr>
                <a:t>Cyber threats are a growing concern for banks, and regulators are increasingly focusing on the need for effective cybersecurity measures. With the </a:t>
              </a:r>
              <a:r>
                <a:rPr lang="en-GB" sz="950" kern="0" dirty="0">
                  <a:solidFill>
                    <a:srgbClr val="58595B"/>
                  </a:solidFill>
                  <a:ea typeface="Open Sans" pitchFamily="2" charset="0"/>
                  <a:cs typeface="Open Sans" pitchFamily="2" charset="0"/>
                  <a:sym typeface="Roboto"/>
                </a:rPr>
                <a:t>adoption of the Digital Operational Resilience Act (DORA) </a:t>
              </a:r>
              <a:r>
                <a:rPr kumimoji="0" lang="en-GB" sz="950" b="0" i="0" u="none" strike="noStrike" kern="0" cap="none" spc="0" normalizeH="0" baseline="0" noProof="0" dirty="0">
                  <a:ln>
                    <a:noFill/>
                  </a:ln>
                  <a:solidFill>
                    <a:srgbClr val="58595B"/>
                  </a:solidFill>
                  <a:effectLst/>
                  <a:uLnTx/>
                  <a:uFillTx/>
                  <a:ea typeface="Open Sans" pitchFamily="2" charset="0"/>
                  <a:cs typeface="Open Sans" pitchFamily="2" charset="0"/>
                  <a:sym typeface="Roboto"/>
                </a:rPr>
                <a:t>the EU aims to </a:t>
              </a:r>
              <a:r>
                <a:rPr kumimoji="0" lang="en-GB" sz="950" b="1" i="0" u="none" strike="noStrike" kern="0" cap="none" spc="0" normalizeH="0" baseline="0" noProof="0" dirty="0">
                  <a:ln>
                    <a:noFill/>
                  </a:ln>
                  <a:solidFill>
                    <a:srgbClr val="58595B"/>
                  </a:solidFill>
                  <a:effectLst/>
                  <a:uLnTx/>
                  <a:uFillTx/>
                  <a:ea typeface="Open Sans" pitchFamily="2" charset="0"/>
                  <a:cs typeface="Open Sans" pitchFamily="2" charset="0"/>
                  <a:sym typeface="Roboto"/>
                </a:rPr>
                <a:t>improve the resilience of critical infrastructure</a:t>
              </a:r>
              <a:r>
                <a:rPr lang="en-GB" sz="950" kern="0" dirty="0">
                  <a:solidFill>
                    <a:srgbClr val="58595B"/>
                  </a:solidFill>
                  <a:ea typeface="Open Sans" pitchFamily="2" charset="0"/>
                  <a:cs typeface="Open Sans" pitchFamily="2" charset="0"/>
                  <a:sym typeface="Roboto"/>
                </a:rPr>
                <a:t> </a:t>
              </a:r>
              <a:r>
                <a:rPr lang="en-GB" sz="950" b="0" i="0" dirty="0">
                  <a:solidFill>
                    <a:srgbClr val="3F4A52"/>
                  </a:solidFill>
                  <a:effectLst/>
                </a:rPr>
                <a:t>of financial entities such as banks, insurance companies and investment firms</a:t>
              </a:r>
            </a:p>
            <a:p>
              <a:pPr marL="0" marR="0" lvl="0" indent="0" algn="ctr" defTabSz="914400" eaLnBrk="1" fontAlgn="auto" latinLnBrk="0" hangingPunct="1">
                <a:lnSpc>
                  <a:spcPct val="100000"/>
                </a:lnSpc>
                <a:spcBef>
                  <a:spcPts val="0"/>
                </a:spcBef>
                <a:spcAft>
                  <a:spcPts val="0"/>
                </a:spcAft>
                <a:buClr>
                  <a:srgbClr val="6D6E71"/>
                </a:buClr>
                <a:buSzPts val="1100"/>
                <a:buFontTx/>
                <a:buNone/>
                <a:tabLst/>
                <a:defRPr/>
              </a:pPr>
              <a:endParaRPr lang="en-GB" sz="950" b="0" i="0" dirty="0">
                <a:solidFill>
                  <a:srgbClr val="3F4A52"/>
                </a:solidFill>
                <a:effectLst/>
              </a:endParaRPr>
            </a:p>
            <a:p>
              <a:pPr marL="0" marR="0" lvl="0" indent="0" algn="ctr" defTabSz="914400" eaLnBrk="1" fontAlgn="auto" latinLnBrk="0" hangingPunct="1">
                <a:lnSpc>
                  <a:spcPct val="100000"/>
                </a:lnSpc>
                <a:spcBef>
                  <a:spcPts val="0"/>
                </a:spcBef>
                <a:spcAft>
                  <a:spcPts val="0"/>
                </a:spcAft>
                <a:buClr>
                  <a:srgbClr val="6D6E71"/>
                </a:buClr>
                <a:buSzPts val="1100"/>
                <a:buFontTx/>
                <a:buNone/>
                <a:tabLst/>
                <a:defRPr/>
              </a:pPr>
              <a:endParaRPr lang="en-GB" sz="950" kern="0" dirty="0">
                <a:solidFill>
                  <a:srgbClr val="3F4A52"/>
                </a:solidFill>
                <a:ea typeface="Open Sans" pitchFamily="2" charset="0"/>
                <a:cs typeface="Open Sans" pitchFamily="2" charset="0"/>
                <a:sym typeface="Roboto"/>
              </a:endParaRPr>
            </a:p>
            <a:p>
              <a:pPr marL="0" marR="0" lvl="0" indent="0" algn="ctr" defTabSz="914400" eaLnBrk="1" fontAlgn="auto" latinLnBrk="0" hangingPunct="1">
                <a:lnSpc>
                  <a:spcPct val="100000"/>
                </a:lnSpc>
                <a:spcBef>
                  <a:spcPts val="0"/>
                </a:spcBef>
                <a:spcAft>
                  <a:spcPts val="0"/>
                </a:spcAft>
                <a:buClr>
                  <a:srgbClr val="6D6E71"/>
                </a:buClr>
                <a:buSzPts val="1100"/>
                <a:buFontTx/>
                <a:buNone/>
                <a:tabLst/>
                <a:defRPr/>
              </a:pPr>
              <a:endParaRPr lang="en-GB" sz="950" kern="0" dirty="0">
                <a:solidFill>
                  <a:srgbClr val="58595B"/>
                </a:solidFill>
                <a:ea typeface="Open Sans" pitchFamily="2" charset="0"/>
                <a:cs typeface="Open Sans" pitchFamily="2" charset="0"/>
                <a:sym typeface="Roboto"/>
              </a:endParaRPr>
            </a:p>
          </p:txBody>
        </p:sp>
        <p:sp>
          <p:nvSpPr>
            <p:cNvPr id="40" name="Google Shape;535;p25">
              <a:extLst>
                <a:ext uri="{FF2B5EF4-FFF2-40B4-BE49-F238E27FC236}">
                  <a16:creationId xmlns:a16="http://schemas.microsoft.com/office/drawing/2014/main" id="{1AFBD190-3D0D-26C9-FF70-5C9A315246CD}"/>
                </a:ext>
              </a:extLst>
            </p:cNvPr>
            <p:cNvSpPr/>
            <p:nvPr/>
          </p:nvSpPr>
          <p:spPr>
            <a:xfrm>
              <a:off x="8722614" y="2022064"/>
              <a:ext cx="1718136" cy="738664"/>
            </a:xfrm>
            <a:custGeom>
              <a:avLst/>
              <a:gdLst/>
              <a:ahLst/>
              <a:cxnLst/>
              <a:rect l="l" t="t" r="r" b="b"/>
              <a:pathLst>
                <a:path w="25063" h="37113" extrusionOk="0">
                  <a:moveTo>
                    <a:pt x="0" y="1"/>
                  </a:moveTo>
                  <a:lnTo>
                    <a:pt x="0" y="37112"/>
                  </a:lnTo>
                  <a:lnTo>
                    <a:pt x="25063" y="37112"/>
                  </a:lnTo>
                  <a:lnTo>
                    <a:pt x="25063" y="1"/>
                  </a:lnTo>
                  <a:close/>
                </a:path>
              </a:pathLst>
            </a:custGeom>
            <a:solidFill>
              <a:schemeClr val="tx1"/>
            </a:solidFill>
            <a:ln>
              <a:noFill/>
            </a:ln>
          </p:spPr>
          <p:txBody>
            <a:bodyPr spcFirstLastPara="1" wrap="square" lIns="121900" tIns="121900" rIns="121900" bIns="1219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bg1"/>
                  </a:solidFill>
                  <a:effectLst/>
                  <a:uLnTx/>
                  <a:uFillTx/>
                  <a:latin typeface="+mj-lt"/>
                  <a:ea typeface="Open Sans" pitchFamily="2" charset="0"/>
                  <a:cs typeface="Open Sans" pitchFamily="2" charset="0"/>
                </a:rPr>
                <a:t>Cybersecurity</a:t>
              </a:r>
              <a:endParaRPr kumimoji="0" sz="1000" b="1" i="0" u="none" strike="noStrike" kern="0" cap="none" spc="0" normalizeH="0" baseline="0" noProof="0" dirty="0">
                <a:ln>
                  <a:noFill/>
                </a:ln>
                <a:solidFill>
                  <a:schemeClr val="bg1"/>
                </a:solidFill>
                <a:effectLst/>
                <a:uLnTx/>
                <a:uFillTx/>
                <a:latin typeface="+mj-lt"/>
                <a:ea typeface="Open Sans" pitchFamily="2" charset="0"/>
                <a:cs typeface="Open Sans" pitchFamily="2" charset="0"/>
              </a:endParaRPr>
            </a:p>
          </p:txBody>
        </p:sp>
        <p:sp>
          <p:nvSpPr>
            <p:cNvPr id="41" name="Google Shape;532;p25">
              <a:extLst>
                <a:ext uri="{FF2B5EF4-FFF2-40B4-BE49-F238E27FC236}">
                  <a16:creationId xmlns:a16="http://schemas.microsoft.com/office/drawing/2014/main" id="{F71F18C3-5764-9011-748A-3D1F22E379A5}"/>
                </a:ext>
              </a:extLst>
            </p:cNvPr>
            <p:cNvSpPr/>
            <p:nvPr/>
          </p:nvSpPr>
          <p:spPr>
            <a:xfrm>
              <a:off x="10438922" y="2760573"/>
              <a:ext cx="1718136" cy="3198096"/>
            </a:xfrm>
            <a:custGeom>
              <a:avLst/>
              <a:gdLst/>
              <a:ahLst/>
              <a:cxnLst/>
              <a:rect l="l" t="t" r="r" b="b"/>
              <a:pathLst>
                <a:path w="25063" h="37113" extrusionOk="0">
                  <a:moveTo>
                    <a:pt x="0" y="1"/>
                  </a:moveTo>
                  <a:lnTo>
                    <a:pt x="0" y="37112"/>
                  </a:lnTo>
                  <a:lnTo>
                    <a:pt x="25063" y="37112"/>
                  </a:lnTo>
                  <a:lnTo>
                    <a:pt x="25063" y="1"/>
                  </a:lnTo>
                  <a:close/>
                </a:path>
              </a:pathLst>
            </a:custGeom>
            <a:solidFill>
              <a:schemeClr val="tx2">
                <a:lumMod val="20000"/>
                <a:lumOff val="80000"/>
              </a:schemeClr>
            </a:solidFill>
            <a:ln>
              <a:noFill/>
            </a:ln>
          </p:spPr>
          <p:txBody>
            <a:bodyPr spcFirstLastPara="1" wrap="square" lIns="121900" tIns="121900" rIns="121900" bIns="121900" anchor="ctr" anchorCtr="0">
              <a:noAutofit/>
            </a:bodyPr>
            <a:lstStyle/>
            <a:p>
              <a:pPr marL="0" marR="0" lvl="0" indent="0" algn="ctr" defTabSz="914400" eaLnBrk="1" fontAlgn="auto" latinLnBrk="0" hangingPunct="1">
                <a:lnSpc>
                  <a:spcPct val="100000"/>
                </a:lnSpc>
                <a:spcBef>
                  <a:spcPts val="0"/>
                </a:spcBef>
                <a:spcAft>
                  <a:spcPts val="0"/>
                </a:spcAft>
                <a:buClr>
                  <a:srgbClr val="6D6E71"/>
                </a:buClr>
                <a:buSzPts val="1100"/>
                <a:buFontTx/>
                <a:buNone/>
                <a:tabLst/>
                <a:defRPr/>
              </a:pPr>
              <a:r>
                <a:rPr kumimoji="0" lang="en-GB" sz="950" b="0" i="0" u="none" strike="noStrike" kern="0" cap="none" spc="0" normalizeH="0" baseline="0" noProof="0" dirty="0">
                  <a:ln>
                    <a:noFill/>
                  </a:ln>
                  <a:solidFill>
                    <a:srgbClr val="58595B"/>
                  </a:solidFill>
                  <a:effectLst/>
                  <a:uLnTx/>
                  <a:uFillTx/>
                  <a:ea typeface="Open Sans" pitchFamily="2" charset="0"/>
                  <a:cs typeface="Open Sans" pitchFamily="2" charset="0"/>
                  <a:sym typeface="Roboto"/>
                </a:rPr>
                <a:t>The rapid pace of financial innovation creates opportunities for banks, but also risks. Regulators are seeking to strike a </a:t>
              </a:r>
              <a:r>
                <a:rPr kumimoji="0" lang="en-GB" sz="950" b="1" i="0" u="none" strike="noStrike" kern="0" cap="none" spc="0" normalizeH="0" baseline="0" noProof="0" dirty="0">
                  <a:ln>
                    <a:noFill/>
                  </a:ln>
                  <a:solidFill>
                    <a:srgbClr val="58595B"/>
                  </a:solidFill>
                  <a:effectLst/>
                  <a:uLnTx/>
                  <a:uFillTx/>
                  <a:ea typeface="Open Sans" pitchFamily="2" charset="0"/>
                  <a:cs typeface="Open Sans" pitchFamily="2" charset="0"/>
                  <a:sym typeface="Roboto"/>
                </a:rPr>
                <a:t>balance between promoting innovation and ensuring stability of the financial system</a:t>
              </a:r>
              <a:r>
                <a:rPr kumimoji="0" lang="en-GB" sz="950" b="0" i="0" u="none" strike="noStrike" kern="0" cap="none" spc="0" normalizeH="0" baseline="0" noProof="0" dirty="0">
                  <a:ln>
                    <a:noFill/>
                  </a:ln>
                  <a:solidFill>
                    <a:srgbClr val="58595B"/>
                  </a:solidFill>
                  <a:effectLst/>
                  <a:uLnTx/>
                  <a:uFillTx/>
                  <a:ea typeface="Open Sans" pitchFamily="2" charset="0"/>
                  <a:cs typeface="Open Sans" pitchFamily="2" charset="0"/>
                  <a:sym typeface="Roboto"/>
                </a:rPr>
                <a:t>. The EU is consistently reviewing its regulatory framework for fintech, with a focus on promoting innovation and protecting consumers</a:t>
              </a:r>
            </a:p>
            <a:p>
              <a:pPr marL="0" marR="0" lvl="0" indent="0" algn="ctr" defTabSz="914400" eaLnBrk="1" fontAlgn="auto" latinLnBrk="0" hangingPunct="1">
                <a:lnSpc>
                  <a:spcPct val="100000"/>
                </a:lnSpc>
                <a:spcBef>
                  <a:spcPts val="0"/>
                </a:spcBef>
                <a:spcAft>
                  <a:spcPts val="0"/>
                </a:spcAft>
                <a:buClr>
                  <a:srgbClr val="6D6E71"/>
                </a:buClr>
                <a:buSzPts val="1100"/>
                <a:buFontTx/>
                <a:buNone/>
                <a:tabLst/>
                <a:defRPr/>
              </a:pPr>
              <a:endParaRPr lang="en-GB" sz="950" kern="0" dirty="0">
                <a:solidFill>
                  <a:srgbClr val="58595B"/>
                </a:solidFill>
                <a:ea typeface="Open Sans" pitchFamily="2" charset="0"/>
                <a:cs typeface="Open Sans" pitchFamily="2" charset="0"/>
                <a:sym typeface="Roboto"/>
              </a:endParaRPr>
            </a:p>
            <a:p>
              <a:pPr marL="0" marR="0" lvl="0" indent="0" algn="ctr" defTabSz="914400" eaLnBrk="1" fontAlgn="auto" latinLnBrk="0" hangingPunct="1">
                <a:lnSpc>
                  <a:spcPct val="100000"/>
                </a:lnSpc>
                <a:spcBef>
                  <a:spcPts val="0"/>
                </a:spcBef>
                <a:spcAft>
                  <a:spcPts val="0"/>
                </a:spcAft>
                <a:buClr>
                  <a:srgbClr val="6D6E71"/>
                </a:buClr>
                <a:buSzPts val="1100"/>
                <a:buFontTx/>
                <a:buNone/>
                <a:tabLst/>
                <a:defRPr/>
              </a:pPr>
              <a:endParaRPr lang="en-GB" sz="950" kern="0" dirty="0">
                <a:solidFill>
                  <a:srgbClr val="58595B"/>
                </a:solidFill>
                <a:ea typeface="Open Sans" pitchFamily="2" charset="0"/>
                <a:cs typeface="Open Sans" pitchFamily="2" charset="0"/>
                <a:sym typeface="Roboto"/>
              </a:endParaRPr>
            </a:p>
            <a:p>
              <a:pPr marL="0" marR="0" lvl="0" indent="0" algn="ctr" defTabSz="914400" eaLnBrk="1" fontAlgn="auto" latinLnBrk="0" hangingPunct="1">
                <a:lnSpc>
                  <a:spcPct val="100000"/>
                </a:lnSpc>
                <a:spcBef>
                  <a:spcPts val="0"/>
                </a:spcBef>
                <a:spcAft>
                  <a:spcPts val="0"/>
                </a:spcAft>
                <a:buClr>
                  <a:srgbClr val="6D6E71"/>
                </a:buClr>
                <a:buSzPts val="1100"/>
                <a:buFontTx/>
                <a:buNone/>
                <a:tabLst/>
                <a:defRPr/>
              </a:pPr>
              <a:endParaRPr kumimoji="0" lang="en-GB" sz="950" b="0" i="0" u="none" strike="noStrike" kern="0" cap="none" spc="0" normalizeH="0" baseline="0" noProof="0" dirty="0">
                <a:ln>
                  <a:noFill/>
                </a:ln>
                <a:solidFill>
                  <a:srgbClr val="58595B"/>
                </a:solidFill>
                <a:effectLst/>
                <a:uLnTx/>
                <a:uFillTx/>
                <a:ea typeface="Open Sans" pitchFamily="2" charset="0"/>
                <a:cs typeface="Open Sans" pitchFamily="2" charset="0"/>
                <a:sym typeface="Roboto"/>
              </a:endParaRPr>
            </a:p>
          </p:txBody>
        </p:sp>
        <p:sp>
          <p:nvSpPr>
            <p:cNvPr id="42" name="Google Shape;535;p25">
              <a:extLst>
                <a:ext uri="{FF2B5EF4-FFF2-40B4-BE49-F238E27FC236}">
                  <a16:creationId xmlns:a16="http://schemas.microsoft.com/office/drawing/2014/main" id="{99C63E0B-EC8A-D9D1-34BD-FF8D68C45B58}"/>
                </a:ext>
              </a:extLst>
            </p:cNvPr>
            <p:cNvSpPr/>
            <p:nvPr/>
          </p:nvSpPr>
          <p:spPr>
            <a:xfrm>
              <a:off x="10440798" y="2021987"/>
              <a:ext cx="1718136" cy="738664"/>
            </a:xfrm>
            <a:custGeom>
              <a:avLst/>
              <a:gdLst/>
              <a:ahLst/>
              <a:cxnLst/>
              <a:rect l="l" t="t" r="r" b="b"/>
              <a:pathLst>
                <a:path w="25063" h="37113" extrusionOk="0">
                  <a:moveTo>
                    <a:pt x="0" y="1"/>
                  </a:moveTo>
                  <a:lnTo>
                    <a:pt x="0" y="37112"/>
                  </a:lnTo>
                  <a:lnTo>
                    <a:pt x="25063" y="37112"/>
                  </a:lnTo>
                  <a:lnTo>
                    <a:pt x="25063" y="1"/>
                  </a:lnTo>
                  <a:close/>
                </a:path>
              </a:pathLst>
            </a:custGeom>
            <a:solidFill>
              <a:schemeClr val="tx2"/>
            </a:solidFill>
            <a:ln>
              <a:noFill/>
            </a:ln>
          </p:spPr>
          <p:txBody>
            <a:bodyPr spcFirstLastPara="1" wrap="square" lIns="121900" tIns="121900" rIns="121900" bIns="1219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bg1"/>
                  </a:solidFill>
                  <a:effectLst/>
                  <a:uLnTx/>
                  <a:uFillTx/>
                  <a:latin typeface="+mj-lt"/>
                  <a:ea typeface="Open Sans" pitchFamily="2" charset="0"/>
                  <a:cs typeface="Open Sans" pitchFamily="2" charset="0"/>
                </a:rPr>
                <a:t>Financial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bg1"/>
                  </a:solidFill>
                  <a:effectLst/>
                  <a:uLnTx/>
                  <a:uFillTx/>
                  <a:latin typeface="+mj-lt"/>
                  <a:ea typeface="Open Sans" pitchFamily="2" charset="0"/>
                  <a:cs typeface="Open Sans" pitchFamily="2" charset="0"/>
                </a:rPr>
                <a:t>innovation</a:t>
              </a:r>
              <a:endParaRPr kumimoji="0" sz="1000" b="1" i="0" u="none" strike="noStrike" kern="0" cap="none" spc="0" normalizeH="0" baseline="0" noProof="0" dirty="0">
                <a:ln>
                  <a:noFill/>
                </a:ln>
                <a:solidFill>
                  <a:schemeClr val="bg1"/>
                </a:solidFill>
                <a:effectLst/>
                <a:uLnTx/>
                <a:uFillTx/>
                <a:latin typeface="+mj-lt"/>
                <a:ea typeface="Open Sans" pitchFamily="2" charset="0"/>
                <a:cs typeface="Open Sans" pitchFamily="2" charset="0"/>
              </a:endParaRPr>
            </a:p>
          </p:txBody>
        </p:sp>
        <p:sp>
          <p:nvSpPr>
            <p:cNvPr id="47" name="Google Shape;535;p25">
              <a:extLst>
                <a:ext uri="{FF2B5EF4-FFF2-40B4-BE49-F238E27FC236}">
                  <a16:creationId xmlns:a16="http://schemas.microsoft.com/office/drawing/2014/main" id="{DA7A7515-4115-579F-B886-11CFB95A8E21}"/>
                </a:ext>
              </a:extLst>
            </p:cNvPr>
            <p:cNvSpPr/>
            <p:nvPr/>
          </p:nvSpPr>
          <p:spPr>
            <a:xfrm>
              <a:off x="131201" y="2021987"/>
              <a:ext cx="1718082" cy="738664"/>
            </a:xfrm>
            <a:custGeom>
              <a:avLst/>
              <a:gdLst/>
              <a:ahLst/>
              <a:cxnLst/>
              <a:rect l="l" t="t" r="r" b="b"/>
              <a:pathLst>
                <a:path w="25063" h="37113" extrusionOk="0">
                  <a:moveTo>
                    <a:pt x="0" y="1"/>
                  </a:moveTo>
                  <a:lnTo>
                    <a:pt x="0" y="37112"/>
                  </a:lnTo>
                  <a:lnTo>
                    <a:pt x="25063" y="37112"/>
                  </a:lnTo>
                  <a:lnTo>
                    <a:pt x="25063" y="1"/>
                  </a:lnTo>
                  <a:close/>
                </a:path>
              </a:pathLst>
            </a:custGeom>
            <a:solidFill>
              <a:schemeClr val="tx1"/>
            </a:solidFill>
            <a:ln>
              <a:noFill/>
            </a:ln>
          </p:spPr>
          <p:txBody>
            <a:bodyPr spcFirstLastPara="1" wrap="square" lIns="121900" tIns="121900" rIns="121900" bIns="1219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bg1"/>
                  </a:solidFill>
                  <a:effectLst/>
                  <a:uLnTx/>
                  <a:uFillTx/>
                  <a:latin typeface="+mj-lt"/>
                  <a:ea typeface="Open Sans" pitchFamily="2" charset="0"/>
                  <a:cs typeface="Open Sans" pitchFamily="2" charset="0"/>
                </a:rPr>
                <a:t>Regulatory harmonization</a:t>
              </a:r>
            </a:p>
          </p:txBody>
        </p:sp>
        <p:sp>
          <p:nvSpPr>
            <p:cNvPr id="48" name="Google Shape;535;p25">
              <a:extLst>
                <a:ext uri="{FF2B5EF4-FFF2-40B4-BE49-F238E27FC236}">
                  <a16:creationId xmlns:a16="http://schemas.microsoft.com/office/drawing/2014/main" id="{AAE9E538-2EC2-BDFD-9A3C-C7E3547A04B8}"/>
                </a:ext>
              </a:extLst>
            </p:cNvPr>
            <p:cNvSpPr/>
            <p:nvPr/>
          </p:nvSpPr>
          <p:spPr>
            <a:xfrm>
              <a:off x="1849433" y="2022064"/>
              <a:ext cx="1718160" cy="738664"/>
            </a:xfrm>
            <a:custGeom>
              <a:avLst/>
              <a:gdLst/>
              <a:ahLst/>
              <a:cxnLst/>
              <a:rect l="l" t="t" r="r" b="b"/>
              <a:pathLst>
                <a:path w="25063" h="37113" extrusionOk="0">
                  <a:moveTo>
                    <a:pt x="0" y="1"/>
                  </a:moveTo>
                  <a:lnTo>
                    <a:pt x="0" y="37112"/>
                  </a:lnTo>
                  <a:lnTo>
                    <a:pt x="25063" y="37112"/>
                  </a:lnTo>
                  <a:lnTo>
                    <a:pt x="25063" y="1"/>
                  </a:lnTo>
                  <a:close/>
                </a:path>
              </a:pathLst>
            </a:custGeom>
            <a:solidFill>
              <a:schemeClr val="tx2"/>
            </a:solidFill>
            <a:ln>
              <a:noFill/>
            </a:ln>
          </p:spPr>
          <p:txBody>
            <a:bodyPr spcFirstLastPara="1" wrap="square" lIns="121900" tIns="121900" rIns="121900" bIns="1219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Integrated sustainability</a:t>
              </a:r>
              <a:endParaRPr kumimoji="0" sz="1000" b="1" i="0" u="none" strike="noStrike" kern="0" cap="none" spc="0" normalizeH="0" baseline="0" noProof="0" dirty="0">
                <a:ln>
                  <a:noFill/>
                </a:ln>
                <a:solidFill>
                  <a:schemeClr val="bg1"/>
                </a:solidFill>
                <a:effectLst/>
                <a:uLnTx/>
                <a:uFillTx/>
                <a:latin typeface="+mj-lt"/>
                <a:ea typeface="Open Sans" pitchFamily="2" charset="0"/>
                <a:cs typeface="Open Sans" pitchFamily="2" charset="0"/>
              </a:endParaRPr>
            </a:p>
          </p:txBody>
        </p:sp>
        <p:sp>
          <p:nvSpPr>
            <p:cNvPr id="49" name="Google Shape;535;p25">
              <a:extLst>
                <a:ext uri="{FF2B5EF4-FFF2-40B4-BE49-F238E27FC236}">
                  <a16:creationId xmlns:a16="http://schemas.microsoft.com/office/drawing/2014/main" id="{0F912588-6665-A154-D025-0B43CE5EDB5C}"/>
                </a:ext>
              </a:extLst>
            </p:cNvPr>
            <p:cNvSpPr/>
            <p:nvPr/>
          </p:nvSpPr>
          <p:spPr>
            <a:xfrm>
              <a:off x="3567777" y="2022064"/>
              <a:ext cx="1717874" cy="738664"/>
            </a:xfrm>
            <a:custGeom>
              <a:avLst/>
              <a:gdLst/>
              <a:ahLst/>
              <a:cxnLst/>
              <a:rect l="l" t="t" r="r" b="b"/>
              <a:pathLst>
                <a:path w="25063" h="37113" extrusionOk="0">
                  <a:moveTo>
                    <a:pt x="0" y="1"/>
                  </a:moveTo>
                  <a:lnTo>
                    <a:pt x="0" y="37112"/>
                  </a:lnTo>
                  <a:lnTo>
                    <a:pt x="25063" y="37112"/>
                  </a:lnTo>
                  <a:lnTo>
                    <a:pt x="25063" y="1"/>
                  </a:lnTo>
                  <a:close/>
                </a:path>
              </a:pathLst>
            </a:custGeom>
            <a:solidFill>
              <a:schemeClr val="accent2"/>
            </a:solidFill>
            <a:ln>
              <a:noFill/>
            </a:ln>
          </p:spPr>
          <p:txBody>
            <a:bodyPr spcFirstLastPara="1" wrap="square" lIns="121900" tIns="121900" rIns="121900" bIns="121900" anchor="ctr" anchorCtr="0">
              <a:noAutofit/>
            </a:bodyPr>
            <a:lstStyle/>
            <a:p>
              <a:pPr algn="ctr"/>
              <a:r>
                <a:rPr lang="en-GB"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Digitalization and artificial intelligence (AI)</a:t>
              </a:r>
            </a:p>
          </p:txBody>
        </p:sp>
      </p:grpSp>
      <p:pic>
        <p:nvPicPr>
          <p:cNvPr id="50" name="Picture 49" descr="Shape&#10;&#10;Description automatically generated with low confidence">
            <a:extLst>
              <a:ext uri="{FF2B5EF4-FFF2-40B4-BE49-F238E27FC236}">
                <a16:creationId xmlns:a16="http://schemas.microsoft.com/office/drawing/2014/main" id="{F5F270F4-B37A-28D0-A5A0-C41C0BCDE1A6}"/>
              </a:ext>
            </a:extLst>
          </p:cNvPr>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66361" y="5328499"/>
            <a:ext cx="347911" cy="347911"/>
          </a:xfrm>
          <a:prstGeom prst="rect">
            <a:avLst/>
          </a:prstGeom>
          <a:noFill/>
        </p:spPr>
      </p:pic>
      <p:pic>
        <p:nvPicPr>
          <p:cNvPr id="51" name="Picture 50" descr="Shape&#10;&#10;Description automatically generated with low confidence">
            <a:extLst>
              <a:ext uri="{FF2B5EF4-FFF2-40B4-BE49-F238E27FC236}">
                <a16:creationId xmlns:a16="http://schemas.microsoft.com/office/drawing/2014/main" id="{DA137544-EFDC-54AC-3111-59A02C53ED83}"/>
              </a:ext>
            </a:extLst>
          </p:cNvPr>
          <p:cNvPicPr>
            <a:picLocks noChangeAspect="1"/>
          </p:cNvPicPr>
          <p:nvPr/>
        </p:nvPicPr>
        <p:blipFill>
          <a:blip r:embed="rId4">
            <a:duotone>
              <a:schemeClr val="accent5">
                <a:shade val="45000"/>
                <a:satMod val="135000"/>
              </a:schemeClr>
              <a:prstClr val="white"/>
            </a:duotone>
            <a:extLst>
              <a:ext uri="{BEBA8EAE-BF5A-486C-A8C5-ECC9F3942E4B}">
                <a14:imgProps xmlns:a14="http://schemas.microsoft.com/office/drawing/2010/main">
                  <a14:imgLayer r:embed="rId5">
                    <a14:imgEffect>
                      <a14:colorTemperature colorTemp="11200"/>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2475746" y="5337397"/>
            <a:ext cx="365760" cy="365760"/>
          </a:xfrm>
          <a:prstGeom prst="rect">
            <a:avLst/>
          </a:prstGeom>
          <a:noFill/>
          <a:ln>
            <a:noFill/>
          </a:ln>
        </p:spPr>
      </p:pic>
      <p:pic>
        <p:nvPicPr>
          <p:cNvPr id="52" name="Picture 51" descr="Shape&#10;&#10;Description automatically generated with low confidence">
            <a:extLst>
              <a:ext uri="{FF2B5EF4-FFF2-40B4-BE49-F238E27FC236}">
                <a16:creationId xmlns:a16="http://schemas.microsoft.com/office/drawing/2014/main" id="{DE0C4B10-4EC7-77A0-52DA-851625FE2163}"/>
              </a:ext>
            </a:extLst>
          </p:cNvPr>
          <p:cNvPicPr>
            <a:picLocks noChangeAspect="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190052" y="5307135"/>
            <a:ext cx="375431" cy="375431"/>
          </a:xfrm>
          <a:prstGeom prst="rect">
            <a:avLst/>
          </a:prstGeom>
        </p:spPr>
      </p:pic>
      <p:pic>
        <p:nvPicPr>
          <p:cNvPr id="53" name="Picture 52" descr="Shape&#10;&#10;Description automatically generated with low confidence">
            <a:extLst>
              <a:ext uri="{FF2B5EF4-FFF2-40B4-BE49-F238E27FC236}">
                <a16:creationId xmlns:a16="http://schemas.microsoft.com/office/drawing/2014/main" id="{5AFDF96C-4636-CF7C-F949-2AC57E162A19}"/>
              </a:ext>
            </a:extLst>
          </p:cNvPr>
          <p:cNvPicPr>
            <a:picLocks noChangeAspect="1"/>
          </p:cNvPicPr>
          <p:nvPr/>
        </p:nvPicPr>
        <p:blipFill>
          <a:blip r:embed="rId7">
            <a:duotone>
              <a:schemeClr val="bg2">
                <a:shade val="45000"/>
                <a:satMod val="135000"/>
              </a:schemeClr>
              <a:prstClr val="white"/>
            </a:duotone>
            <a:alphaModFix amt="70000"/>
            <a:extLst>
              <a:ext uri="{28A0092B-C50C-407E-A947-70E740481C1C}">
                <a14:useLocalDpi xmlns:a14="http://schemas.microsoft.com/office/drawing/2010/main" val="0"/>
              </a:ext>
            </a:extLst>
          </a:blip>
          <a:stretch>
            <a:fillRect/>
          </a:stretch>
        </p:blipFill>
        <p:spPr>
          <a:xfrm>
            <a:off x="5908022" y="5268637"/>
            <a:ext cx="395333" cy="395333"/>
          </a:xfrm>
          <a:prstGeom prst="rect">
            <a:avLst/>
          </a:prstGeom>
        </p:spPr>
      </p:pic>
      <p:pic>
        <p:nvPicPr>
          <p:cNvPr id="54" name="Picture 53" descr="Shape&#10;&#10;Description automatically generated with low confidence">
            <a:extLst>
              <a:ext uri="{FF2B5EF4-FFF2-40B4-BE49-F238E27FC236}">
                <a16:creationId xmlns:a16="http://schemas.microsoft.com/office/drawing/2014/main" id="{01AC9C44-ACF0-CD62-6484-652D700285A0}"/>
              </a:ext>
            </a:extLst>
          </p:cNvPr>
          <p:cNvPicPr>
            <a:picLocks noChangeAspect="1"/>
          </p:cNvPicPr>
          <p:nvPr/>
        </p:nvPicPr>
        <p:blipFill>
          <a:blip r:embed="rId8">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633207" y="5322347"/>
            <a:ext cx="360219" cy="360219"/>
          </a:xfrm>
          <a:prstGeom prst="rect">
            <a:avLst/>
          </a:prstGeom>
        </p:spPr>
      </p:pic>
      <p:pic>
        <p:nvPicPr>
          <p:cNvPr id="55" name="Picture 54" descr="Shape&#10;&#10;Description automatically generated with low confidence">
            <a:extLst>
              <a:ext uri="{FF2B5EF4-FFF2-40B4-BE49-F238E27FC236}">
                <a16:creationId xmlns:a16="http://schemas.microsoft.com/office/drawing/2014/main" id="{28037FD9-C218-9335-8A77-7FC320BC8754}"/>
              </a:ext>
            </a:extLst>
          </p:cNvPr>
          <p:cNvPicPr>
            <a:picLocks noChangeAspect="1"/>
          </p:cNvPicPr>
          <p:nvPr/>
        </p:nvPicPr>
        <p:blipFill>
          <a:blip r:embed="rId9">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9338747" y="5316962"/>
            <a:ext cx="370987" cy="370987"/>
          </a:xfrm>
          <a:prstGeom prst="rect">
            <a:avLst/>
          </a:prstGeom>
        </p:spPr>
      </p:pic>
      <p:pic>
        <p:nvPicPr>
          <p:cNvPr id="56" name="Picture 55" descr="Shape&#10;&#10;Description automatically generated with low confidence">
            <a:extLst>
              <a:ext uri="{FF2B5EF4-FFF2-40B4-BE49-F238E27FC236}">
                <a16:creationId xmlns:a16="http://schemas.microsoft.com/office/drawing/2014/main" id="{F3D85762-7F8D-BCCC-5237-F5929EA23F87}"/>
              </a:ext>
            </a:extLst>
          </p:cNvPr>
          <p:cNvPicPr>
            <a:picLocks noChangeAspect="1"/>
          </p:cNvPicPr>
          <p:nvPr/>
        </p:nvPicPr>
        <p:blipFill>
          <a:blip r:embed="rId10">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1083619" y="5354180"/>
            <a:ext cx="332195" cy="332195"/>
          </a:xfrm>
          <a:prstGeom prst="rect">
            <a:avLst/>
          </a:prstGeom>
        </p:spPr>
      </p:pic>
      <p:sp>
        <p:nvSpPr>
          <p:cNvPr id="57" name="Slide Number Placeholder 3">
            <a:extLst>
              <a:ext uri="{FF2B5EF4-FFF2-40B4-BE49-F238E27FC236}">
                <a16:creationId xmlns:a16="http://schemas.microsoft.com/office/drawing/2014/main" id="{5605D0C8-8B14-7211-5338-C7FC26C38A6D}"/>
              </a:ext>
            </a:extLst>
          </p:cNvPr>
          <p:cNvSpPr txBox="1">
            <a:spLocks/>
          </p:cNvSpPr>
          <p:nvPr/>
        </p:nvSpPr>
        <p:spPr>
          <a:xfrm>
            <a:off x="9601200" y="6508749"/>
            <a:ext cx="2412275" cy="365125"/>
          </a:xfrm>
          <a:prstGeom prst="rect">
            <a:avLst/>
          </a:prstGeom>
        </p:spPr>
        <p:txBody>
          <a:bodyPr vert="horz" lIns="91440" tIns="45720" rIns="91440" bIns="45720" rtlCol="0" anchor="ctr"/>
          <a:lstStyle>
            <a:defPPr>
              <a:defRPr lang="en-NL"/>
            </a:defPPr>
            <a:lvl1pPr marL="0" algn="r" defTabSz="914400" rtl="0" eaLnBrk="1" latinLnBrk="0" hangingPunct="1">
              <a:defRPr sz="1200" kern="1200">
                <a:solidFill>
                  <a:srgbClr val="52525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76DD4EC-FA55-45CE-8BB9-EF8129236C33}" type="slidenum">
              <a:rPr kumimoji="0" lang="en-GB" sz="1200" b="0" i="0" u="none" strike="noStrike" kern="1200" cap="none" spc="0" normalizeH="0" baseline="0" noProof="0" smtClean="0">
                <a:ln>
                  <a:noFill/>
                </a:ln>
                <a:solidFill>
                  <a:srgbClr val="525252"/>
                </a:solidFill>
                <a:effectLst/>
                <a:uLnTx/>
                <a:uFillTx/>
                <a:latin typeface="Open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srgbClr val="525252"/>
              </a:solidFill>
              <a:effectLst/>
              <a:uLnTx/>
              <a:uFillTx/>
              <a:latin typeface="Open Sans"/>
              <a:ea typeface="+mn-ea"/>
              <a:cs typeface="+mn-cs"/>
            </a:endParaRPr>
          </a:p>
        </p:txBody>
      </p:sp>
      <p:pic>
        <p:nvPicPr>
          <p:cNvPr id="59" name="Graphic 58" descr="Arrow: Slight curve with solid fill">
            <a:extLst>
              <a:ext uri="{FF2B5EF4-FFF2-40B4-BE49-F238E27FC236}">
                <a16:creationId xmlns:a16="http://schemas.microsoft.com/office/drawing/2014/main" id="{C4808C60-BC4E-B47D-3EE5-4BD169582A3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139273" y="6010120"/>
            <a:ext cx="771834" cy="681191"/>
          </a:xfrm>
          <a:prstGeom prst="rect">
            <a:avLst/>
          </a:prstGeom>
        </p:spPr>
      </p:pic>
    </p:spTree>
    <p:extLst>
      <p:ext uri="{BB962C8B-B14F-4D97-AF65-F5344CB8AC3E}">
        <p14:creationId xmlns:p14="http://schemas.microsoft.com/office/powerpoint/2010/main" val="3131527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1BBCFA-31A1-EE6F-FF01-2A042C02EFA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64A3E58-3700-8DBC-F4B9-8E353EB223BF}"/>
              </a:ext>
            </a:extLst>
          </p:cNvPr>
          <p:cNvSpPr/>
          <p:nvPr/>
        </p:nvSpPr>
        <p:spPr>
          <a:xfrm>
            <a:off x="107656" y="328178"/>
            <a:ext cx="10026022" cy="1599263"/>
          </a:xfrm>
          <a:prstGeom prst="rect">
            <a:avLst/>
          </a:prstGeom>
          <a:solidFill>
            <a:schemeClr val="tx2">
              <a:alpha val="2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8162925" algn="l"/>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52A48439-0D32-7FA3-F7FE-9BFF48039432}"/>
              </a:ext>
            </a:extLst>
          </p:cNvPr>
          <p:cNvSpPr/>
          <p:nvPr/>
        </p:nvSpPr>
        <p:spPr>
          <a:xfrm>
            <a:off x="0" y="-24680"/>
            <a:ext cx="12192000" cy="2727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7" name="Table 6">
            <a:extLst>
              <a:ext uri="{FF2B5EF4-FFF2-40B4-BE49-F238E27FC236}">
                <a16:creationId xmlns:a16="http://schemas.microsoft.com/office/drawing/2014/main" id="{37B169C3-22B5-CD4A-5D61-4BF620A25EA5}"/>
              </a:ext>
            </a:extLst>
          </p:cNvPr>
          <p:cNvGraphicFramePr>
            <a:graphicFrameLocks noGrp="1"/>
          </p:cNvGraphicFramePr>
          <p:nvPr>
            <p:extLst>
              <p:ext uri="{D42A27DB-BD31-4B8C-83A1-F6EECF244321}">
                <p14:modId xmlns:p14="http://schemas.microsoft.com/office/powerpoint/2010/main" val="2890323121"/>
              </p:ext>
            </p:extLst>
          </p:nvPr>
        </p:nvGraphicFramePr>
        <p:xfrm>
          <a:off x="93361" y="65692"/>
          <a:ext cx="10218981" cy="5930839"/>
        </p:xfrm>
        <a:graphic>
          <a:graphicData uri="http://schemas.openxmlformats.org/drawingml/2006/table">
            <a:tbl>
              <a:tblPr firstRow="1" bandRow="1"/>
              <a:tblGrid>
                <a:gridCol w="992489">
                  <a:extLst>
                    <a:ext uri="{9D8B030D-6E8A-4147-A177-3AD203B41FA5}">
                      <a16:colId xmlns:a16="http://schemas.microsoft.com/office/drawing/2014/main" val="3085387953"/>
                    </a:ext>
                  </a:extLst>
                </a:gridCol>
                <a:gridCol w="2288947">
                  <a:extLst>
                    <a:ext uri="{9D8B030D-6E8A-4147-A177-3AD203B41FA5}">
                      <a16:colId xmlns:a16="http://schemas.microsoft.com/office/drawing/2014/main" val="834209970"/>
                    </a:ext>
                  </a:extLst>
                </a:gridCol>
                <a:gridCol w="1542424">
                  <a:extLst>
                    <a:ext uri="{9D8B030D-6E8A-4147-A177-3AD203B41FA5}">
                      <a16:colId xmlns:a16="http://schemas.microsoft.com/office/drawing/2014/main" val="4130524952"/>
                    </a:ext>
                  </a:extLst>
                </a:gridCol>
                <a:gridCol w="1542424">
                  <a:extLst>
                    <a:ext uri="{9D8B030D-6E8A-4147-A177-3AD203B41FA5}">
                      <a16:colId xmlns:a16="http://schemas.microsoft.com/office/drawing/2014/main" val="261704920"/>
                    </a:ext>
                  </a:extLst>
                </a:gridCol>
                <a:gridCol w="1518943">
                  <a:extLst>
                    <a:ext uri="{9D8B030D-6E8A-4147-A177-3AD203B41FA5}">
                      <a16:colId xmlns:a16="http://schemas.microsoft.com/office/drawing/2014/main" val="1850740454"/>
                    </a:ext>
                  </a:extLst>
                </a:gridCol>
                <a:gridCol w="1332389">
                  <a:extLst>
                    <a:ext uri="{9D8B030D-6E8A-4147-A177-3AD203B41FA5}">
                      <a16:colId xmlns:a16="http://schemas.microsoft.com/office/drawing/2014/main" val="3939168975"/>
                    </a:ext>
                  </a:extLst>
                </a:gridCol>
                <a:gridCol w="1001365">
                  <a:extLst>
                    <a:ext uri="{9D8B030D-6E8A-4147-A177-3AD203B41FA5}">
                      <a16:colId xmlns:a16="http://schemas.microsoft.com/office/drawing/2014/main" val="331868001"/>
                    </a:ext>
                  </a:extLst>
                </a:gridCol>
              </a:tblGrid>
              <a:tr h="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1000" noProof="0">
                          <a:latin typeface="Open Sans" panose="020B0606030504020204" pitchFamily="34" charset="0"/>
                          <a:ea typeface="Open Sans" panose="020B0606030504020204" pitchFamily="34" charset="0"/>
                          <a:cs typeface="Open Sans" panose="020B0606030504020204" pitchFamily="34" charset="0"/>
                        </a:rPr>
                        <a:t>Focus areas</a:t>
                      </a:r>
                    </a:p>
                  </a:txBody>
                  <a:tcPr marL="98082" marR="98082" marT="49055" marB="49055" anchor="ctr">
                    <a:lnL w="12700" cmpd="sng">
                      <a:solidFill>
                        <a:srgbClr val="FFFFFF"/>
                      </a:solidFill>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mpd="sng">
                      <a:solidFill>
                        <a:srgbClr val="FFFFFF"/>
                      </a:solidFill>
                    </a:lnB>
                    <a:lnTlToBr w="12700" cmpd="sng">
                      <a:noFill/>
                      <a:prstDash val="solid"/>
                    </a:lnTlToBr>
                    <a:lnBlToTr w="12700" cmpd="sng">
                      <a:noFill/>
                      <a:prstDash val="solid"/>
                    </a:lnBlToTr>
                    <a:solidFill>
                      <a:schemeClr val="bg1">
                        <a:lumMod val="50000"/>
                      </a:schemeClr>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1000" noProof="0" dirty="0">
                          <a:latin typeface="Open Sans" panose="020B0606030504020204" pitchFamily="34" charset="0"/>
                          <a:ea typeface="Open Sans" panose="020B0606030504020204" pitchFamily="34" charset="0"/>
                          <a:cs typeface="Open Sans" panose="020B0606030504020204" pitchFamily="34" charset="0"/>
                        </a:rPr>
                        <a:t>Regulations</a:t>
                      </a:r>
                    </a:p>
                  </a:txBody>
                  <a:tcPr marL="98082" marR="98082" marT="49055" marB="4905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1000" noProof="0" dirty="0">
                          <a:latin typeface="Open Sans" panose="020B0606030504020204" pitchFamily="34" charset="0"/>
                          <a:ea typeface="Open Sans" panose="020B0606030504020204" pitchFamily="34" charset="0"/>
                          <a:cs typeface="Open Sans" panose="020B0606030504020204" pitchFamily="34" charset="0"/>
                        </a:rPr>
                        <a:t>2024</a:t>
                      </a:r>
                    </a:p>
                  </a:txBody>
                  <a:tcPr marL="98082" marR="98082" marT="49055" marB="4905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mpd="sng">
                      <a:solidFill>
                        <a:srgbClr val="FFFFFF"/>
                      </a:solidFill>
                    </a:lnB>
                    <a:lnTlToBr w="12700" cmpd="sng">
                      <a:noFill/>
                      <a:prstDash val="solid"/>
                    </a:lnTlToBr>
                    <a:lnBlToTr w="12700" cmpd="sng">
                      <a:noFill/>
                      <a:prstDash val="solid"/>
                    </a:lnBlToTr>
                    <a:solidFill>
                      <a:schemeClr val="bg1">
                        <a:lumMod val="50000"/>
                      </a:schemeClr>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1000" noProof="0" dirty="0">
                          <a:latin typeface="Open Sans" panose="020B0606030504020204" pitchFamily="34" charset="0"/>
                          <a:ea typeface="Open Sans" panose="020B0606030504020204" pitchFamily="34" charset="0"/>
                          <a:cs typeface="Open Sans" panose="020B0606030504020204" pitchFamily="34" charset="0"/>
                        </a:rPr>
                        <a:t>2025</a:t>
                      </a:r>
                    </a:p>
                  </a:txBody>
                  <a:tcPr marL="98082" marR="98082" marT="49055" marB="4905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mpd="sng">
                      <a:solidFill>
                        <a:srgbClr val="FFFFFF"/>
                      </a:solidFill>
                    </a:lnB>
                    <a:lnTlToBr w="12700" cmpd="sng">
                      <a:noFill/>
                      <a:prstDash val="solid"/>
                    </a:lnTlToBr>
                    <a:lnBlToTr w="12700" cmpd="sng">
                      <a:noFill/>
                      <a:prstDash val="solid"/>
                    </a:lnBlToTr>
                    <a:solidFill>
                      <a:schemeClr val="bg1">
                        <a:lumMod val="50000"/>
                      </a:schemeClr>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1000" noProof="0" dirty="0">
                          <a:latin typeface="Open Sans" panose="020B0606030504020204" pitchFamily="34" charset="0"/>
                          <a:ea typeface="Open Sans" panose="020B0606030504020204" pitchFamily="34" charset="0"/>
                          <a:cs typeface="Open Sans" panose="020B0606030504020204" pitchFamily="34" charset="0"/>
                        </a:rPr>
                        <a:t>2026</a:t>
                      </a:r>
                    </a:p>
                  </a:txBody>
                  <a:tcPr marL="36000" marR="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mpd="sng">
                      <a:solidFill>
                        <a:srgbClr val="FFFFFF"/>
                      </a:solidFill>
                    </a:lnB>
                    <a:lnTlToBr w="12700" cmpd="sng">
                      <a:noFill/>
                      <a:prstDash val="solid"/>
                    </a:lnTlToBr>
                    <a:lnBlToTr w="12700" cmpd="sng">
                      <a:noFill/>
                      <a:prstDash val="solid"/>
                    </a:lnBlToTr>
                    <a:solidFill>
                      <a:schemeClr val="bg1">
                        <a:lumMod val="50000"/>
                      </a:schemeClr>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1000" noProof="0" dirty="0">
                          <a:latin typeface="Open Sans" panose="020B0606030504020204" pitchFamily="34" charset="0"/>
                          <a:ea typeface="Open Sans" panose="020B0606030504020204" pitchFamily="34" charset="0"/>
                          <a:cs typeface="Open Sans" panose="020B0606030504020204" pitchFamily="34" charset="0"/>
                        </a:rPr>
                        <a:t>2027</a:t>
                      </a:r>
                    </a:p>
                  </a:txBody>
                  <a:tcPr marL="98082" marR="98082" marT="49055" marB="4905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mpd="sng">
                      <a:solidFill>
                        <a:srgbClr val="FFFFFF"/>
                      </a:solidFill>
                    </a:lnB>
                    <a:lnTlToBr w="12700" cmpd="sng">
                      <a:noFill/>
                      <a:prstDash val="solid"/>
                    </a:lnTlToBr>
                    <a:lnBlToTr w="12700" cmpd="sng">
                      <a:noFill/>
                      <a:prstDash val="solid"/>
                    </a:lnBlToTr>
                    <a:solidFill>
                      <a:schemeClr val="bg1">
                        <a:lumMod val="50000"/>
                      </a:schemeClr>
                    </a:solidFill>
                  </a:tcPr>
                </a:tc>
                <a:tc>
                  <a:txBody>
                    <a:bodyPr/>
                    <a:lstStyle/>
                    <a:p>
                      <a:pPr marL="0" algn="ctr" defTabSz="914400" rtl="0" eaLnBrk="1" latinLnBrk="0" hangingPunct="1"/>
                      <a:endParaRPr lang="en-US" sz="1000" b="1" kern="1200" noProof="0">
                        <a:solidFill>
                          <a:schemeClr val="lt1"/>
                        </a:solidFill>
                        <a:latin typeface="Open Sans" panose="020B0606030504020204" pitchFamily="34" charset="0"/>
                        <a:ea typeface="Open Sans" panose="020B0606030504020204" pitchFamily="34" charset="0"/>
                        <a:cs typeface="Open Sans" panose="020B0606030504020204" pitchFamily="34" charset="0"/>
                      </a:endParaRPr>
                    </a:p>
                  </a:txBody>
                  <a:tcPr marL="98082" marR="98082" marT="49055" marB="49055" anchor="ctr">
                    <a:lnL w="12700" cap="flat" cmpd="sng" algn="ctr">
                      <a:solidFill>
                        <a:srgbClr val="FFFFFF"/>
                      </a:solidFill>
                      <a:prstDash val="solid"/>
                      <a:round/>
                      <a:headEnd type="none" w="med" len="med"/>
                      <a:tailEnd type="none" w="med" len="med"/>
                    </a:lnL>
                    <a:lnR w="12700" cmpd="sng">
                      <a:solidFill>
                        <a:srgbClr val="FFFFFF"/>
                      </a:solidFill>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5106420"/>
                  </a:ext>
                </a:extLst>
              </a:tr>
              <a:tr h="5473622">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r" defTabSz="914400" rtl="0" eaLnBrk="1" fontAlgn="auto" latinLnBrk="0" hangingPunct="1">
                        <a:lnSpc>
                          <a:spcPct val="150000"/>
                        </a:lnSpc>
                        <a:spcBef>
                          <a:spcPts val="0"/>
                        </a:spcBef>
                        <a:spcAft>
                          <a:spcPts val="500"/>
                        </a:spcAft>
                        <a:buClrTx/>
                        <a:buSzTx/>
                        <a:buFontTx/>
                        <a:buNone/>
                        <a:tabLst/>
                        <a:defRPr/>
                      </a:pPr>
                      <a:endParaRPr lang="en-GB" sz="900" b="0" kern="1200">
                        <a:solidFill>
                          <a:srgbClr val="7F7F7F"/>
                        </a:solidFill>
                        <a:latin typeface="Open Sans" panose="020B0606030504020204" pitchFamily="34" charset="0"/>
                        <a:ea typeface="Open Sans" panose="020B0606030504020204" pitchFamily="34" charset="0"/>
                        <a:cs typeface="Open Sans" panose="020B0606030504020204" pitchFamily="34" charset="0"/>
                      </a:endParaRPr>
                    </a:p>
                  </a:txBody>
                  <a:tcPr marT="0" marB="0">
                    <a:lnL w="12700" cmpd="sng">
                      <a:solidFill>
                        <a:srgbClr val="FFFFFF"/>
                      </a:solidFill>
                    </a:lnL>
                    <a:lnR w="12700" cap="flat" cmpd="sng" algn="ctr">
                      <a:solidFill>
                        <a:srgbClr val="FFFFFF"/>
                      </a:solidFill>
                      <a:prstDash val="solid"/>
                      <a:round/>
                      <a:headEnd type="none" w="med" len="med"/>
                      <a:tailEnd type="none" w="med" len="med"/>
                    </a:lnR>
                    <a:lnT w="38100" cmpd="sng">
                      <a:solidFill>
                        <a:srgbClr val="FFFFFF"/>
                      </a:solidFill>
                    </a:lnT>
                    <a:lnB w="12700" cmpd="sng">
                      <a:solidFill>
                        <a:srgbClr val="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r" defTabSz="914400" rtl="0" eaLnBrk="1" fontAlgn="auto" latinLnBrk="0" hangingPunct="1">
                        <a:lnSpc>
                          <a:spcPct val="150000"/>
                        </a:lnSpc>
                        <a:spcBef>
                          <a:spcPts val="0"/>
                        </a:spcBef>
                        <a:spcAft>
                          <a:spcPts val="200"/>
                        </a:spcAft>
                        <a:buClrTx/>
                        <a:buSzTx/>
                        <a:buFontTx/>
                        <a:buNone/>
                        <a:tabLst/>
                        <a:defRPr/>
                      </a:pPr>
                      <a:r>
                        <a:rPr lang="en-GB" sz="900" b="1" kern="12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Basel IV (CRR III and CRDVI)</a:t>
                      </a:r>
                    </a:p>
                    <a:p>
                      <a:pPr marL="0" marR="0" lvl="0" indent="0" algn="r" defTabSz="914400" rtl="0" eaLnBrk="1" fontAlgn="auto" latinLnBrk="0" hangingPunct="1">
                        <a:lnSpc>
                          <a:spcPct val="150000"/>
                        </a:lnSpc>
                        <a:spcBef>
                          <a:spcPts val="0"/>
                        </a:spcBef>
                        <a:spcAft>
                          <a:spcPts val="200"/>
                        </a:spcAft>
                        <a:buClrTx/>
                        <a:buSzTx/>
                        <a:buFontTx/>
                        <a:buNone/>
                        <a:tabLst/>
                        <a:defRPr/>
                      </a:pPr>
                      <a:r>
                        <a:rPr lang="en-GB" sz="900" b="1" kern="12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Basel IV - Output Floor</a:t>
                      </a:r>
                    </a:p>
                    <a:p>
                      <a:pPr marL="0" marR="0" lvl="0" indent="0" algn="r" defTabSz="914400" rtl="0" eaLnBrk="1" fontAlgn="auto" latinLnBrk="0" hangingPunct="1">
                        <a:lnSpc>
                          <a:spcPct val="150000"/>
                        </a:lnSpc>
                        <a:spcBef>
                          <a:spcPts val="0"/>
                        </a:spcBef>
                        <a:spcAft>
                          <a:spcPts val="200"/>
                        </a:spcAft>
                        <a:buClrTx/>
                        <a:buSzTx/>
                        <a:buFontTx/>
                        <a:buNone/>
                        <a:tabLst/>
                        <a:defRPr/>
                      </a:pPr>
                      <a:r>
                        <a:rPr lang="en-GB" sz="900" b="1" kern="12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MiFID III</a:t>
                      </a:r>
                    </a:p>
                    <a:p>
                      <a:pPr marL="0" marR="0" lvl="0" indent="0" algn="r" defTabSz="914400" rtl="0" eaLnBrk="1" fontAlgn="auto" latinLnBrk="0" hangingPunct="1">
                        <a:lnSpc>
                          <a:spcPct val="150000"/>
                        </a:lnSpc>
                        <a:spcBef>
                          <a:spcPts val="0"/>
                        </a:spcBef>
                        <a:spcAft>
                          <a:spcPts val="200"/>
                        </a:spcAft>
                        <a:buClrTx/>
                        <a:buSzTx/>
                        <a:buFontTx/>
                        <a:buNone/>
                        <a:tabLst/>
                        <a:defRPr/>
                      </a:pPr>
                      <a:r>
                        <a:rPr lang="en-GB" sz="900" b="1" kern="12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GL on LOM</a:t>
                      </a:r>
                    </a:p>
                    <a:p>
                      <a:pPr marL="0" marR="0" lvl="0" indent="0" algn="r" defTabSz="914400" rtl="0" eaLnBrk="1" fontAlgn="auto" latinLnBrk="0" hangingPunct="1">
                        <a:lnSpc>
                          <a:spcPct val="150000"/>
                        </a:lnSpc>
                        <a:spcBef>
                          <a:spcPts val="0"/>
                        </a:spcBef>
                        <a:spcAft>
                          <a:spcPts val="1200"/>
                        </a:spcAft>
                        <a:buClrTx/>
                        <a:buSzTx/>
                        <a:buFontTx/>
                        <a:buNone/>
                        <a:tabLst/>
                        <a:defRPr/>
                      </a:pPr>
                      <a:r>
                        <a:rPr lang="fr-FR" sz="900" b="1" kern="1200" dirty="0">
                          <a:solidFill>
                            <a:schemeClr val="accent4"/>
                          </a:solidFill>
                          <a:highlight>
                            <a:srgbClr val="FFFFFF"/>
                          </a:highlight>
                          <a:latin typeface="Open Sans" panose="020B0606030504020204" pitchFamily="34" charset="0"/>
                          <a:ea typeface="Open Sans" panose="020B0606030504020204" pitchFamily="34" charset="0"/>
                          <a:cs typeface="Open Sans" panose="020B0606030504020204" pitchFamily="34" charset="0"/>
                        </a:rPr>
                        <a:t>CMDI</a:t>
                      </a:r>
                      <a:br>
                        <a:rPr lang="en-GB" sz="900" b="0" kern="1200" dirty="0">
                          <a:solidFill>
                            <a:schemeClr val="accent4"/>
                          </a:solidFill>
                          <a:highlight>
                            <a:srgbClr val="FFFFFF"/>
                          </a:highlight>
                          <a:latin typeface="Open Sans" panose="020B0606030504020204" pitchFamily="34" charset="0"/>
                          <a:ea typeface="Open Sans" panose="020B0606030504020204" pitchFamily="34" charset="0"/>
                          <a:cs typeface="Open Sans" panose="020B0606030504020204" pitchFamily="34" charset="0"/>
                        </a:rPr>
                      </a:br>
                      <a:r>
                        <a:rPr lang="en-GB" sz="900" b="1" kern="1200" dirty="0">
                          <a:solidFill>
                            <a:schemeClr val="accent4"/>
                          </a:solidFill>
                          <a:highlight>
                            <a:srgbClr val="FFFFFF"/>
                          </a:highlight>
                          <a:latin typeface="Open Sans" panose="020B0606030504020204" pitchFamily="34" charset="0"/>
                          <a:ea typeface="Open Sans" panose="020B0606030504020204" pitchFamily="34" charset="0"/>
                          <a:cs typeface="Open Sans" panose="020B0606030504020204" pitchFamily="34" charset="0"/>
                        </a:rPr>
                        <a:t>EMIR Refit</a:t>
                      </a:r>
                      <a:br>
                        <a:rPr lang="en-GB" sz="900" b="1" kern="1200" dirty="0">
                          <a:solidFill>
                            <a:schemeClr val="accent4"/>
                          </a:solidFill>
                          <a:highlight>
                            <a:srgbClr val="FFFFFF"/>
                          </a:highlight>
                          <a:latin typeface="Open Sans" panose="020B0606030504020204" pitchFamily="34" charset="0"/>
                          <a:ea typeface="Open Sans" panose="020B0606030504020204" pitchFamily="34" charset="0"/>
                          <a:cs typeface="Open Sans" panose="020B0606030504020204" pitchFamily="34" charset="0"/>
                        </a:rPr>
                      </a:br>
                      <a:r>
                        <a:rPr lang="en-GB" sz="900" b="1" kern="1200" dirty="0">
                          <a:solidFill>
                            <a:schemeClr val="accent4"/>
                          </a:solidFill>
                          <a:highlight>
                            <a:srgbClr val="FFFFFF"/>
                          </a:highlight>
                          <a:latin typeface="Open Sans" panose="020B0606030504020204" pitchFamily="34" charset="0"/>
                          <a:ea typeface="Open Sans" panose="020B0606030504020204" pitchFamily="34" charset="0"/>
                          <a:cs typeface="Open Sans" panose="020B0606030504020204" pitchFamily="34" charset="0"/>
                        </a:rPr>
                        <a:t>AML/CFT Package</a:t>
                      </a:r>
                      <a:endParaRPr lang="en-GB" sz="900" b="1" kern="1200" dirty="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r" defTabSz="914400" rtl="0" eaLnBrk="1" fontAlgn="auto" latinLnBrk="0" hangingPunct="1">
                        <a:lnSpc>
                          <a:spcPct val="150000"/>
                        </a:lnSpc>
                        <a:spcBef>
                          <a:spcPts val="0"/>
                        </a:spcBef>
                        <a:spcAft>
                          <a:spcPts val="200"/>
                        </a:spcAft>
                        <a:buClrTx/>
                        <a:buSzTx/>
                        <a:buFontTx/>
                        <a:buNone/>
                        <a:tabLst/>
                        <a:defRPr/>
                      </a:pPr>
                      <a:r>
                        <a:rPr lang="en-GB" sz="900" b="1" kern="12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Digital Euro (CBDC) Regulation</a:t>
                      </a:r>
                    </a:p>
                    <a:p>
                      <a:pPr marL="0" marR="0" lvl="0" indent="0" algn="r" defTabSz="914400" rtl="0" eaLnBrk="1" fontAlgn="auto" latinLnBrk="0" hangingPunct="1">
                        <a:lnSpc>
                          <a:spcPct val="150000"/>
                        </a:lnSpc>
                        <a:spcBef>
                          <a:spcPts val="0"/>
                        </a:spcBef>
                        <a:spcAft>
                          <a:spcPts val="200"/>
                        </a:spcAft>
                        <a:buClrTx/>
                        <a:buSzTx/>
                        <a:buFontTx/>
                        <a:buNone/>
                        <a:tabLst/>
                        <a:defRPr/>
                      </a:pPr>
                      <a:r>
                        <a:rPr lang="en-GB" sz="900" b="1" kern="12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Artificial Intelligence (AI) Act</a:t>
                      </a:r>
                    </a:p>
                    <a:p>
                      <a:pPr marL="0" marR="0" lvl="0" indent="0" algn="r" defTabSz="914400" rtl="0" eaLnBrk="1" fontAlgn="auto" latinLnBrk="0" hangingPunct="1">
                        <a:lnSpc>
                          <a:spcPct val="150000"/>
                        </a:lnSpc>
                        <a:spcBef>
                          <a:spcPts val="0"/>
                        </a:spcBef>
                        <a:spcAft>
                          <a:spcPts val="200"/>
                        </a:spcAft>
                        <a:buClrTx/>
                        <a:buSzTx/>
                        <a:buFontTx/>
                        <a:buNone/>
                        <a:tabLst/>
                        <a:defRPr/>
                      </a:pPr>
                      <a:r>
                        <a:rPr lang="en-GB" sz="900" b="1" kern="1200" dirty="0" err="1">
                          <a:solidFill>
                            <a:schemeClr val="accent1"/>
                          </a:solidFill>
                          <a:latin typeface="Open Sans" panose="020B0606030504020204" pitchFamily="34" charset="0"/>
                          <a:ea typeface="Open Sans" panose="020B0606030504020204" pitchFamily="34" charset="0"/>
                          <a:cs typeface="Open Sans" panose="020B0606030504020204" pitchFamily="34" charset="0"/>
                        </a:rPr>
                        <a:t>MiCA</a:t>
                      </a:r>
                      <a:endParaRPr lang="en-GB" sz="900" b="1" kern="1200" dirty="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r" defTabSz="914400" rtl="0" eaLnBrk="1" fontAlgn="auto" latinLnBrk="0" hangingPunct="1">
                        <a:lnSpc>
                          <a:spcPct val="150000"/>
                        </a:lnSpc>
                        <a:spcBef>
                          <a:spcPts val="0"/>
                        </a:spcBef>
                        <a:spcAft>
                          <a:spcPts val="200"/>
                        </a:spcAft>
                        <a:buClrTx/>
                        <a:buSzTx/>
                        <a:buFontTx/>
                        <a:buNone/>
                        <a:tabLst/>
                        <a:defRPr/>
                      </a:pPr>
                      <a:r>
                        <a:rPr lang="en-GB" sz="900" b="1" kern="12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DORA</a:t>
                      </a:r>
                      <a:br>
                        <a:rPr lang="en-GB" sz="900" b="1" kern="1200" dirty="0">
                          <a:solidFill>
                            <a:schemeClr val="accent1"/>
                          </a:solidFill>
                          <a:latin typeface="Open Sans" panose="020B0606030504020204" pitchFamily="34" charset="0"/>
                          <a:ea typeface="Open Sans" panose="020B0606030504020204" pitchFamily="34" charset="0"/>
                          <a:cs typeface="Open Sans" panose="020B0606030504020204" pitchFamily="34" charset="0"/>
                        </a:rPr>
                      </a:br>
                      <a:br>
                        <a:rPr lang="en-GB" sz="900" b="1" kern="1200" dirty="0">
                          <a:solidFill>
                            <a:schemeClr val="accent1"/>
                          </a:solidFill>
                          <a:latin typeface="Open Sans" panose="020B0606030504020204" pitchFamily="34" charset="0"/>
                          <a:ea typeface="Open Sans" panose="020B0606030504020204" pitchFamily="34" charset="0"/>
                          <a:cs typeface="Open Sans" panose="020B0606030504020204" pitchFamily="34" charset="0"/>
                        </a:rPr>
                      </a:br>
                      <a:r>
                        <a:rPr lang="en-GB" sz="900" b="1" kern="1200" dirty="0">
                          <a:solidFill>
                            <a:srgbClr val="58595B"/>
                          </a:solidFill>
                          <a:latin typeface="Open Sans" panose="020B0606030504020204" pitchFamily="34" charset="0"/>
                          <a:ea typeface="Open Sans" panose="020B0606030504020204" pitchFamily="34" charset="0"/>
                          <a:cs typeface="Open Sans" panose="020B0606030504020204" pitchFamily="34" charset="0"/>
                        </a:rPr>
                        <a:t>CSRD</a:t>
                      </a:r>
                    </a:p>
                    <a:p>
                      <a:pPr marL="0" algn="r" defTabSz="914400" rtl="0" eaLnBrk="1" latinLnBrk="0" hangingPunct="1">
                        <a:lnSpc>
                          <a:spcPct val="150000"/>
                        </a:lnSpc>
                        <a:spcBef>
                          <a:spcPts val="0"/>
                        </a:spcBef>
                        <a:spcAft>
                          <a:spcPts val="200"/>
                        </a:spcAft>
                      </a:pPr>
                      <a:r>
                        <a:rPr lang="en-GB" sz="900" b="1" kern="1200" dirty="0">
                          <a:solidFill>
                            <a:srgbClr val="58595B"/>
                          </a:solidFill>
                          <a:latin typeface="Open Sans" panose="020B0606030504020204" pitchFamily="34" charset="0"/>
                          <a:ea typeface="Open Sans" panose="020B0606030504020204" pitchFamily="34" charset="0"/>
                          <a:cs typeface="Open Sans" panose="020B0606030504020204" pitchFamily="34" charset="0"/>
                        </a:rPr>
                        <a:t>ESRS</a:t>
                      </a:r>
                      <a:br>
                        <a:rPr lang="en-GB" sz="900" b="1" kern="1200" dirty="0">
                          <a:solidFill>
                            <a:srgbClr val="58595B"/>
                          </a:solidFill>
                          <a:latin typeface="Open Sans" panose="020B0606030504020204" pitchFamily="34" charset="0"/>
                          <a:ea typeface="Open Sans" panose="020B0606030504020204" pitchFamily="34" charset="0"/>
                          <a:cs typeface="Open Sans" panose="020B0606030504020204" pitchFamily="34" charset="0"/>
                        </a:rPr>
                      </a:br>
                      <a:r>
                        <a:rPr lang="en-GB" sz="900" b="1" kern="1200" dirty="0">
                          <a:solidFill>
                            <a:srgbClr val="58595B"/>
                          </a:solidFill>
                          <a:latin typeface="Open Sans" panose="020B0606030504020204" pitchFamily="34" charset="0"/>
                          <a:ea typeface="Open Sans" panose="020B0606030504020204" pitchFamily="34" charset="0"/>
                          <a:cs typeface="Open Sans" panose="020B0606030504020204" pitchFamily="34" charset="0"/>
                        </a:rPr>
                        <a:t>Pillar 3 disclosures on ESG risks</a:t>
                      </a:r>
                    </a:p>
                    <a:p>
                      <a:pPr marL="0" marR="0" lvl="0" indent="0" algn="r" defTabSz="914400" rtl="0" eaLnBrk="1" fontAlgn="auto" latinLnBrk="0" hangingPunct="1">
                        <a:lnSpc>
                          <a:spcPct val="150000"/>
                        </a:lnSpc>
                        <a:spcBef>
                          <a:spcPts val="0"/>
                        </a:spcBef>
                        <a:spcAft>
                          <a:spcPts val="200"/>
                        </a:spcAft>
                        <a:buClrTx/>
                        <a:buSzTx/>
                        <a:buFontTx/>
                        <a:buNone/>
                        <a:tabLst/>
                        <a:defRPr/>
                      </a:pPr>
                      <a:r>
                        <a:rPr lang="en-GB" sz="900" b="1" kern="1200" dirty="0">
                          <a:solidFill>
                            <a:srgbClr val="58595B"/>
                          </a:solidFill>
                          <a:latin typeface="Open Sans" panose="020B0606030504020204" pitchFamily="34" charset="0"/>
                          <a:ea typeface="Open Sans" panose="020B0606030504020204" pitchFamily="34" charset="0"/>
                          <a:cs typeface="Open Sans" panose="020B0606030504020204" pitchFamily="34" charset="0"/>
                        </a:rPr>
                        <a:t>ECB Guide on climate risks</a:t>
                      </a:r>
                    </a:p>
                    <a:p>
                      <a:pPr marL="0" marR="0" lvl="0" indent="0" algn="r" defTabSz="914400" rtl="0" eaLnBrk="1" fontAlgn="auto" latinLnBrk="0" hangingPunct="1">
                        <a:lnSpc>
                          <a:spcPct val="150000"/>
                        </a:lnSpc>
                        <a:spcBef>
                          <a:spcPts val="0"/>
                        </a:spcBef>
                        <a:spcAft>
                          <a:spcPts val="1200"/>
                        </a:spcAft>
                        <a:buClrTx/>
                        <a:buSzTx/>
                        <a:buFontTx/>
                        <a:buNone/>
                        <a:tabLst/>
                        <a:defRPr/>
                      </a:pPr>
                      <a:r>
                        <a:rPr lang="en-US" sz="900" b="1" kern="1200" dirty="0">
                          <a:solidFill>
                            <a:srgbClr val="58595B"/>
                          </a:solidFill>
                          <a:latin typeface="Open Sans" panose="020B0606030504020204" pitchFamily="34" charset="0"/>
                          <a:ea typeface="Open Sans" panose="020B0606030504020204" pitchFamily="34" charset="0"/>
                          <a:cs typeface="Open Sans" panose="020B0606030504020204" pitchFamily="34" charset="0"/>
                        </a:rPr>
                        <a:t>CSDDD</a:t>
                      </a:r>
                      <a:br>
                        <a:rPr lang="en-US" sz="900" b="1" kern="1200" dirty="0">
                          <a:solidFill>
                            <a:srgbClr val="58595B"/>
                          </a:solidFill>
                          <a:latin typeface="Open Sans" panose="020B0606030504020204" pitchFamily="34" charset="0"/>
                          <a:ea typeface="Open Sans" panose="020B0606030504020204" pitchFamily="34" charset="0"/>
                          <a:cs typeface="Open Sans" panose="020B0606030504020204" pitchFamily="34" charset="0"/>
                        </a:rPr>
                      </a:br>
                      <a:r>
                        <a:rPr lang="en-US" sz="900" b="1" kern="1200" dirty="0">
                          <a:solidFill>
                            <a:srgbClr val="58595B"/>
                          </a:solidFill>
                          <a:latin typeface="Open Sans" panose="020B0606030504020204" pitchFamily="34" charset="0"/>
                          <a:ea typeface="Open Sans" panose="020B0606030504020204" pitchFamily="34" charset="0"/>
                          <a:cs typeface="Open Sans" panose="020B0606030504020204" pitchFamily="34" charset="0"/>
                        </a:rPr>
                        <a:t>ESG Ratings</a:t>
                      </a:r>
                      <a:br>
                        <a:rPr lang="en-US" sz="900" b="1" kern="1200" dirty="0">
                          <a:solidFill>
                            <a:srgbClr val="58595B"/>
                          </a:solidFill>
                          <a:latin typeface="Open Sans" panose="020B0606030504020204" pitchFamily="34" charset="0"/>
                          <a:ea typeface="Open Sans" panose="020B0606030504020204" pitchFamily="34" charset="0"/>
                          <a:cs typeface="Open Sans" panose="020B0606030504020204" pitchFamily="34" charset="0"/>
                        </a:rPr>
                      </a:br>
                      <a:br>
                        <a:rPr lang="en-US" sz="900" b="1" kern="1200" dirty="0">
                          <a:solidFill>
                            <a:srgbClr val="58595B"/>
                          </a:solidFill>
                          <a:latin typeface="Open Sans" panose="020B0606030504020204" pitchFamily="34" charset="0"/>
                          <a:ea typeface="Open Sans" panose="020B0606030504020204" pitchFamily="34" charset="0"/>
                          <a:cs typeface="Open Sans" panose="020B0606030504020204" pitchFamily="34" charset="0"/>
                        </a:rPr>
                      </a:br>
                      <a:r>
                        <a:rPr lang="en-GB" sz="900" b="1" kern="12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EURO Instant Payments</a:t>
                      </a:r>
                      <a:br>
                        <a:rPr lang="en-GB" sz="900" b="1" kern="1200" dirty="0">
                          <a:solidFill>
                            <a:schemeClr val="accent1"/>
                          </a:solidFill>
                          <a:latin typeface="Open Sans" panose="020B0606030504020204" pitchFamily="34" charset="0"/>
                          <a:ea typeface="Open Sans" panose="020B0606030504020204" pitchFamily="34" charset="0"/>
                          <a:cs typeface="Open Sans" panose="020B0606030504020204" pitchFamily="34" charset="0"/>
                        </a:rPr>
                      </a:br>
                      <a:r>
                        <a:rPr lang="en-GB" sz="900" b="1" kern="12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CCD (BNPL activities)</a:t>
                      </a:r>
                      <a:br>
                        <a:rPr lang="en-GB" sz="900" b="1" kern="1200" dirty="0">
                          <a:solidFill>
                            <a:schemeClr val="accent1"/>
                          </a:solidFill>
                          <a:latin typeface="Open Sans" panose="020B0606030504020204" pitchFamily="34" charset="0"/>
                          <a:ea typeface="Open Sans" panose="020B0606030504020204" pitchFamily="34" charset="0"/>
                          <a:cs typeface="Open Sans" panose="020B0606030504020204" pitchFamily="34" charset="0"/>
                        </a:rPr>
                      </a:br>
                      <a:r>
                        <a:rPr lang="en-GB" sz="900" b="1" kern="12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PSD3 &amp; PSR1</a:t>
                      </a:r>
                      <a:br>
                        <a:rPr lang="en-GB" sz="900" b="1" kern="1200" dirty="0">
                          <a:solidFill>
                            <a:schemeClr val="accent1"/>
                          </a:solidFill>
                          <a:latin typeface="Open Sans" panose="020B0606030504020204" pitchFamily="34" charset="0"/>
                          <a:ea typeface="Open Sans" panose="020B0606030504020204" pitchFamily="34" charset="0"/>
                          <a:cs typeface="Open Sans" panose="020B0606030504020204" pitchFamily="34" charset="0"/>
                        </a:rPr>
                      </a:br>
                      <a:r>
                        <a:rPr lang="en-GB" sz="900" b="1" kern="12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ISO20022 </a:t>
                      </a:r>
                      <a:r>
                        <a:rPr lang="en-GB" sz="900" b="0" kern="12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 </a:t>
                      </a:r>
                      <a:endParaRPr lang="en-GB" sz="900" b="1" kern="1200" dirty="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r" defTabSz="914400" rtl="0" eaLnBrk="1" fontAlgn="auto" latinLnBrk="0" hangingPunct="1">
                        <a:lnSpc>
                          <a:spcPct val="150000"/>
                        </a:lnSpc>
                        <a:spcBef>
                          <a:spcPts val="0"/>
                        </a:spcBef>
                        <a:spcAft>
                          <a:spcPts val="0"/>
                        </a:spcAft>
                        <a:buClrTx/>
                        <a:buSzTx/>
                        <a:buFontTx/>
                        <a:buNone/>
                        <a:tabLst/>
                        <a:defRPr/>
                      </a:pPr>
                      <a:endParaRPr lang="en-GB" sz="900" b="1" kern="1200" dirty="0">
                        <a:solidFill>
                          <a:srgbClr val="4DC6F3"/>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r" defTabSz="914400" rtl="0" eaLnBrk="1" fontAlgn="auto" latinLnBrk="0" hangingPunct="1">
                        <a:lnSpc>
                          <a:spcPct val="150000"/>
                        </a:lnSpc>
                        <a:spcBef>
                          <a:spcPts val="0"/>
                        </a:spcBef>
                        <a:spcAft>
                          <a:spcPts val="500"/>
                        </a:spcAft>
                        <a:buClrTx/>
                        <a:buSzTx/>
                        <a:buFontTx/>
                        <a:buNone/>
                        <a:tabLst/>
                        <a:defRPr/>
                      </a:pPr>
                      <a:endParaRPr lang="en-GB" sz="900" b="0" kern="1200" dirty="0">
                        <a:solidFill>
                          <a:srgbClr val="7F7F7F"/>
                        </a:solidFill>
                        <a:latin typeface="Open Sans" panose="020B0606030504020204" pitchFamily="34" charset="0"/>
                        <a:ea typeface="Open Sans" panose="020B0606030504020204" pitchFamily="34" charset="0"/>
                        <a:cs typeface="Open Sans" panose="020B0606030504020204" pitchFamily="34" charset="0"/>
                      </a:endParaRPr>
                    </a:p>
                  </a:txBody>
                  <a:tcPr marT="0" marB="0">
                    <a:lnL w="12700" cap="flat" cmpd="sng" algn="ctr">
                      <a:solidFill>
                        <a:srgbClr val="FFFFFF"/>
                      </a:solidFill>
                      <a:prstDash val="solid"/>
                      <a:round/>
                      <a:headEnd type="none" w="med" len="med"/>
                      <a:tailEnd type="none" w="med" len="med"/>
                    </a:lnL>
                    <a:lnR w="12700" cmpd="sng">
                      <a:solidFill>
                        <a:srgbClr val="FFFFFF"/>
                      </a:solidFill>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algn="r" defTabSz="914400" rtl="0" eaLnBrk="1" latinLnBrk="0" hangingPunct="1">
                        <a:lnSpc>
                          <a:spcPct val="162000"/>
                        </a:lnSpc>
                        <a:spcBef>
                          <a:spcPts val="0"/>
                        </a:spcBef>
                        <a:spcAft>
                          <a:spcPts val="0"/>
                        </a:spcAft>
                      </a:pPr>
                      <a:endParaRPr lang="en-US" sz="1000" b="0" kern="1200">
                        <a:solidFill>
                          <a:srgbClr val="7F7F7F"/>
                        </a:solidFill>
                        <a:latin typeface="Open Sans" panose="020B0606030504020204" pitchFamily="34" charset="0"/>
                        <a:ea typeface="Open Sans" panose="020B0606030504020204" pitchFamily="34" charset="0"/>
                        <a:cs typeface="Open Sans" panose="020B0606030504020204" pitchFamily="34" charset="0"/>
                      </a:endParaRPr>
                    </a:p>
                  </a:txBody>
                  <a:tcPr marT="0" marB="0">
                    <a:lnL w="12700" cap="flat" cmpd="sng" algn="ctr">
                      <a:solidFill>
                        <a:srgbClr val="FFFFFF"/>
                      </a:solidFill>
                      <a:prstDash val="solid"/>
                      <a:round/>
                      <a:headEnd type="none" w="med" len="med"/>
                      <a:tailEnd type="none" w="med" len="med"/>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US" sz="1000" noProof="0" dirty="0">
                        <a:latin typeface="Open Sans" panose="020B0606030504020204" pitchFamily="34" charset="0"/>
                        <a:ea typeface="Open Sans" panose="020B0606030504020204" pitchFamily="34" charset="0"/>
                        <a:cs typeface="Open Sans" panose="020B0606030504020204" pitchFamily="34" charset="0"/>
                      </a:endParaRPr>
                    </a:p>
                  </a:txBody>
                  <a:tcPr marL="98082" marR="98082" marT="49055" marB="49055">
                    <a:lnL w="12700" cmpd="sng">
                      <a:solidFill>
                        <a:srgbClr val="FFFFFF"/>
                      </a:solidFill>
                    </a:lnL>
                    <a:lnR w="12700" cmpd="sng">
                      <a:solidFill>
                        <a:srgbClr val="FFFFFF"/>
                      </a:solidFill>
                    </a:lnR>
                    <a:lnT w="381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US" sz="1000" b="0" noProof="0" dirty="0">
                        <a:latin typeface="Open Sans" panose="020B0606030504020204" pitchFamily="34" charset="0"/>
                        <a:ea typeface="Open Sans" panose="020B0606030504020204" pitchFamily="34" charset="0"/>
                        <a:cs typeface="Open Sans" panose="020B0606030504020204" pitchFamily="34" charset="0"/>
                      </a:endParaRPr>
                    </a:p>
                  </a:txBody>
                  <a:tcPr marL="98082" marR="98082" marT="49055" marB="49055">
                    <a:lnL w="12700" cmpd="sng">
                      <a:solidFill>
                        <a:srgbClr val="FFFFFF"/>
                      </a:solidFill>
                    </a:lnL>
                    <a:lnR w="12700" cmpd="sng">
                      <a:solidFill>
                        <a:srgbClr val="FFFFFF"/>
                      </a:solidFill>
                    </a:lnR>
                    <a:lnT w="381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000" noProof="0">
                        <a:latin typeface="Open Sans" panose="020B0606030504020204" pitchFamily="34" charset="0"/>
                        <a:ea typeface="Open Sans" panose="020B0606030504020204" pitchFamily="34" charset="0"/>
                        <a:cs typeface="Open Sans" panose="020B0606030504020204" pitchFamily="34" charset="0"/>
                      </a:endParaRPr>
                    </a:p>
                  </a:txBody>
                  <a:tcPr marL="98082" marR="98082" marT="49055" marB="49055">
                    <a:lnL w="12700" cmpd="sng">
                      <a:solidFill>
                        <a:srgbClr val="FFFFFF"/>
                      </a:solidFill>
                    </a:lnL>
                    <a:lnR w="12700" cap="flat" cmpd="sng" algn="ctr">
                      <a:solidFill>
                        <a:srgbClr val="FFFFFF"/>
                      </a:solidFill>
                      <a:prstDash val="solid"/>
                      <a:round/>
                      <a:headEnd type="none" w="med" len="med"/>
                      <a:tailEnd type="none" w="med" len="med"/>
                    </a:lnR>
                    <a:lnT w="38100" cmpd="sng">
                      <a:solidFill>
                        <a:srgbClr val="FFFFFF"/>
                      </a:solidFill>
                    </a:lnT>
                    <a:lnB w="12700" cmpd="sng">
                      <a:solidFill>
                        <a:srgbClr val="FFFFFF"/>
                      </a:solidFill>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000" noProof="0" dirty="0">
                        <a:latin typeface="Open Sans" panose="020B0606030504020204" pitchFamily="34" charset="0"/>
                        <a:ea typeface="Open Sans" panose="020B0606030504020204" pitchFamily="34" charset="0"/>
                        <a:cs typeface="Open Sans" panose="020B0606030504020204" pitchFamily="34" charset="0"/>
                      </a:endParaRPr>
                    </a:p>
                  </a:txBody>
                  <a:tcPr marL="98082" marR="98082" marT="49055" marB="49055">
                    <a:lnL w="12700" cap="flat" cmpd="sng" algn="ctr">
                      <a:solidFill>
                        <a:srgbClr val="FFFFFF"/>
                      </a:solidFill>
                      <a:prstDash val="solid"/>
                      <a:round/>
                      <a:headEnd type="none" w="med" len="med"/>
                      <a:tailEnd type="none" w="med" len="med"/>
                    </a:lnL>
                    <a:lnR w="12700" cmpd="sng">
                      <a:solidFill>
                        <a:srgbClr val="FFFFFF"/>
                      </a:solidFill>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87972075"/>
                  </a:ext>
                </a:extLst>
              </a:tr>
            </a:tbl>
          </a:graphicData>
        </a:graphic>
      </p:graphicFrame>
      <p:sp>
        <p:nvSpPr>
          <p:cNvPr id="127" name="Rectangle 126">
            <a:extLst>
              <a:ext uri="{FF2B5EF4-FFF2-40B4-BE49-F238E27FC236}">
                <a16:creationId xmlns:a16="http://schemas.microsoft.com/office/drawing/2014/main" id="{9CE85733-AAD0-9D8D-F090-BD13054C3B87}"/>
              </a:ext>
            </a:extLst>
          </p:cNvPr>
          <p:cNvSpPr/>
          <p:nvPr/>
        </p:nvSpPr>
        <p:spPr>
          <a:xfrm>
            <a:off x="101754" y="3066036"/>
            <a:ext cx="1244339" cy="11566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58595B"/>
                </a:solidFill>
                <a:effectLst/>
                <a:uLnTx/>
                <a:uFillTx/>
                <a:latin typeface="Calibri" panose="020F0502020204030204"/>
                <a:ea typeface="+mn-ea"/>
                <a:cs typeface="+mn-cs"/>
              </a:rPr>
              <a:t>Sustainability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AEE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AEEF"/>
              </a:solidFill>
              <a:effectLst/>
              <a:uLnTx/>
              <a:uFillTx/>
              <a:latin typeface="Calibri" panose="020F0502020204030204"/>
              <a:ea typeface="+mn-ea"/>
              <a:cs typeface="+mn-cs"/>
            </a:endParaRPr>
          </a:p>
        </p:txBody>
      </p:sp>
      <p:sp>
        <p:nvSpPr>
          <p:cNvPr id="9" name="Arrow: Right 8">
            <a:extLst>
              <a:ext uri="{FF2B5EF4-FFF2-40B4-BE49-F238E27FC236}">
                <a16:creationId xmlns:a16="http://schemas.microsoft.com/office/drawing/2014/main" id="{434E5C74-6295-9634-A6BE-96E8941C4D85}"/>
              </a:ext>
            </a:extLst>
          </p:cNvPr>
          <p:cNvSpPr/>
          <p:nvPr/>
        </p:nvSpPr>
        <p:spPr>
          <a:xfrm>
            <a:off x="9317411" y="56972"/>
            <a:ext cx="818231" cy="249992"/>
          </a:xfrm>
          <a:prstGeom prst="rightArrow">
            <a:avLst>
              <a:gd name="adj1" fmla="val 63978"/>
              <a:gd name="adj2" fmla="val 65089"/>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prstClr val="white"/>
                </a:solidFill>
                <a:effectLst/>
                <a:uLnTx/>
                <a:uFillTx/>
                <a:latin typeface="Calibri" panose="020F0502020204030204"/>
                <a:ea typeface="+mn-ea"/>
                <a:cs typeface="+mn-cs"/>
              </a:rPr>
              <a:t>Until 2032</a:t>
            </a:r>
            <a:endParaRPr kumimoji="0" lang="en-US" sz="8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15854507-D9DA-D09D-0CDD-27612FF4782A}"/>
              </a:ext>
            </a:extLst>
          </p:cNvPr>
          <p:cNvGrpSpPr/>
          <p:nvPr/>
        </p:nvGrpSpPr>
        <p:grpSpPr>
          <a:xfrm>
            <a:off x="3371849" y="331438"/>
            <a:ext cx="2141555" cy="184666"/>
            <a:chOff x="4031422" y="1190133"/>
            <a:chExt cx="2141555" cy="184666"/>
          </a:xfrm>
        </p:grpSpPr>
        <p:sp>
          <p:nvSpPr>
            <p:cNvPr id="13" name="Rechthoek 77">
              <a:extLst>
                <a:ext uri="{FF2B5EF4-FFF2-40B4-BE49-F238E27FC236}">
                  <a16:creationId xmlns:a16="http://schemas.microsoft.com/office/drawing/2014/main" id="{00A118F5-9F4A-7018-4D4F-3507C332F130}"/>
                </a:ext>
              </a:extLst>
            </p:cNvPr>
            <p:cNvSpPr>
              <a:spLocks noChangeArrowheads="1"/>
            </p:cNvSpPr>
            <p:nvPr/>
          </p:nvSpPr>
          <p:spPr bwMode="auto">
            <a:xfrm>
              <a:off x="4031422" y="1210571"/>
              <a:ext cx="1546459" cy="152332"/>
            </a:xfrm>
            <a:prstGeom prst="rect">
              <a:avLst/>
            </a:prstGeom>
            <a:pattFill prst="wdDnDiag">
              <a:fgClr>
                <a:srgbClr val="00AEEF"/>
              </a:fgClr>
              <a:bgClr>
                <a:srgbClr val="FFFFFF"/>
              </a:bgClr>
            </a:pattFill>
            <a:ln>
              <a:noFill/>
            </a:ln>
          </p:spPr>
          <p:txBody>
            <a:bodyPr wrap="none" anchor="ctr"/>
            <a:lstStyle>
              <a:lvl1pPr eaLnBrk="0" hangingPunct="0">
                <a:defRPr sz="2000">
                  <a:solidFill>
                    <a:schemeClr val="tx1"/>
                  </a:solidFill>
                  <a:latin typeface="Arial" charset="0"/>
                  <a:ea typeface="MS PGothic" pitchFamily="34" charset="-128"/>
                </a:defRPr>
              </a:lvl1pPr>
              <a:lvl2pPr marL="742950" indent="-285750" eaLnBrk="0" hangingPunct="0">
                <a:defRPr sz="2000">
                  <a:solidFill>
                    <a:schemeClr val="tx1"/>
                  </a:solidFill>
                  <a:latin typeface="Arial" charset="0"/>
                  <a:ea typeface="MS PGothic" pitchFamily="34" charset="-128"/>
                </a:defRPr>
              </a:lvl2pPr>
              <a:lvl3pPr marL="1143000" indent="-228600" eaLnBrk="0" hangingPunct="0">
                <a:defRPr sz="2000">
                  <a:solidFill>
                    <a:schemeClr val="tx1"/>
                  </a:solidFill>
                  <a:latin typeface="Arial" charset="0"/>
                  <a:ea typeface="MS PGothic" pitchFamily="34" charset="-128"/>
                </a:defRPr>
              </a:lvl3pPr>
              <a:lvl4pPr marL="1600200" indent="-228600" eaLnBrk="0" hangingPunct="0">
                <a:defRPr sz="2000">
                  <a:solidFill>
                    <a:schemeClr val="tx1"/>
                  </a:solidFill>
                  <a:latin typeface="Arial" charset="0"/>
                  <a:ea typeface="MS PGothic" pitchFamily="34" charset="-128"/>
                </a:defRPr>
              </a:lvl4pPr>
              <a:lvl5pPr marL="2057400" indent="-228600" eaLnBrk="0" hangingPunct="0">
                <a:defRPr sz="2000">
                  <a:solidFill>
                    <a:schemeClr val="tx1"/>
                  </a:solidFill>
                  <a:latin typeface="Arial" charset="0"/>
                  <a:ea typeface="MS PGothic" pitchFamily="34" charset="-128"/>
                </a:defRPr>
              </a:lvl5pPr>
              <a:lvl6pPr marL="2514600" indent="-228600" eaLnBrk="0" fontAlgn="base" hangingPunct="0">
                <a:spcBef>
                  <a:spcPct val="0"/>
                </a:spcBef>
                <a:spcAft>
                  <a:spcPct val="0"/>
                </a:spcAft>
                <a:defRPr sz="2000">
                  <a:solidFill>
                    <a:schemeClr val="tx1"/>
                  </a:solidFill>
                  <a:latin typeface="Arial" charset="0"/>
                  <a:ea typeface="MS PGothic" pitchFamily="34" charset="-128"/>
                </a:defRPr>
              </a:lvl6pPr>
              <a:lvl7pPr marL="2971800" indent="-228600" eaLnBrk="0" fontAlgn="base" hangingPunct="0">
                <a:spcBef>
                  <a:spcPct val="0"/>
                </a:spcBef>
                <a:spcAft>
                  <a:spcPct val="0"/>
                </a:spcAft>
                <a:defRPr sz="2000">
                  <a:solidFill>
                    <a:schemeClr val="tx1"/>
                  </a:solidFill>
                  <a:latin typeface="Arial" charset="0"/>
                  <a:ea typeface="MS PGothic" pitchFamily="34" charset="-128"/>
                </a:defRPr>
              </a:lvl7pPr>
              <a:lvl8pPr marL="3429000" indent="-228600" eaLnBrk="0" fontAlgn="base" hangingPunct="0">
                <a:spcBef>
                  <a:spcPct val="0"/>
                </a:spcBef>
                <a:spcAft>
                  <a:spcPct val="0"/>
                </a:spcAft>
                <a:defRPr sz="2000">
                  <a:solidFill>
                    <a:schemeClr val="tx1"/>
                  </a:solidFill>
                  <a:latin typeface="Arial" charset="0"/>
                  <a:ea typeface="MS PGothic" pitchFamily="34" charset="-128"/>
                </a:defRPr>
              </a:lvl8pPr>
              <a:lvl9pPr marL="3886200" indent="-228600" eaLnBrk="0" fontAlgn="base" hangingPunct="0">
                <a:spcBef>
                  <a:spcPct val="0"/>
                </a:spcBef>
                <a:spcAft>
                  <a:spcPct val="0"/>
                </a:spcAft>
                <a:defRPr sz="2000">
                  <a:solidFill>
                    <a:schemeClr val="tx1"/>
                  </a:solidFill>
                  <a:latin typeface="Arial"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800" b="0" i="0" u="none" strike="noStrike" kern="0" cap="none" spc="0" normalizeH="0" baseline="0" noProof="0" dirty="0">
                <a:ln>
                  <a:noFill/>
                </a:ln>
                <a:solidFill>
                  <a:srgbClr val="FFFFFF"/>
                </a:solidFill>
                <a:effectLst/>
                <a:uLnTx/>
                <a:uFillTx/>
                <a:latin typeface="Arial" charset="0"/>
                <a:ea typeface="MS PGothic" pitchFamily="34" charset="-128"/>
                <a:cs typeface="Arial" charset="0"/>
              </a:endParaRPr>
            </a:p>
          </p:txBody>
        </p:sp>
        <p:pic>
          <p:nvPicPr>
            <p:cNvPr id="17" name="Picture 16">
              <a:extLst>
                <a:ext uri="{FF2B5EF4-FFF2-40B4-BE49-F238E27FC236}">
                  <a16:creationId xmlns:a16="http://schemas.microsoft.com/office/drawing/2014/main" id="{6DE80B67-2865-7A85-8E54-876286858133}"/>
                </a:ext>
              </a:extLst>
            </p:cNvPr>
            <p:cNvPicPr>
              <a:picLocks/>
            </p:cNvPicPr>
            <p:nvPr/>
          </p:nvPicPr>
          <p:blipFill rotWithShape="1">
            <a:blip r:embed="rId3">
              <a:extLst>
                <a:ext uri="{28A0092B-C50C-407E-A947-70E740481C1C}">
                  <a14:useLocalDpi xmlns:a14="http://schemas.microsoft.com/office/drawing/2010/main" val="0"/>
                </a:ext>
              </a:extLst>
            </a:blip>
            <a:srcRect t="793" b="1572"/>
            <a:stretch/>
          </p:blipFill>
          <p:spPr>
            <a:xfrm>
              <a:off x="5504386" y="1205554"/>
              <a:ext cx="149513" cy="152332"/>
            </a:xfrm>
            <a:prstGeom prst="rect">
              <a:avLst/>
            </a:prstGeom>
          </p:spPr>
        </p:pic>
        <p:sp>
          <p:nvSpPr>
            <p:cNvPr id="18" name="Tekstvak 78">
              <a:extLst>
                <a:ext uri="{FF2B5EF4-FFF2-40B4-BE49-F238E27FC236}">
                  <a16:creationId xmlns:a16="http://schemas.microsoft.com/office/drawing/2014/main" id="{EE14AD88-E983-BED9-9719-E66A9C6CAA8F}"/>
                </a:ext>
              </a:extLst>
            </p:cNvPr>
            <p:cNvSpPr txBox="1"/>
            <p:nvPr/>
          </p:nvSpPr>
          <p:spPr>
            <a:xfrm>
              <a:off x="5618136" y="1190133"/>
              <a:ext cx="554841" cy="184666"/>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600" b="0" i="0" u="none" strike="noStrike" kern="0" cap="none" spc="0" normalizeH="0" baseline="0" noProof="0">
                  <a:ln>
                    <a:noFill/>
                  </a:ln>
                  <a:solidFill>
                    <a:srgbClr val="D8D8D8">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1/25</a:t>
              </a:r>
            </a:p>
          </p:txBody>
        </p:sp>
      </p:grpSp>
      <p:grpSp>
        <p:nvGrpSpPr>
          <p:cNvPr id="30" name="Group 29">
            <a:extLst>
              <a:ext uri="{FF2B5EF4-FFF2-40B4-BE49-F238E27FC236}">
                <a16:creationId xmlns:a16="http://schemas.microsoft.com/office/drawing/2014/main" id="{496736BA-367A-4BEC-2C34-1FA7AC7BB72C}"/>
              </a:ext>
            </a:extLst>
          </p:cNvPr>
          <p:cNvGrpSpPr/>
          <p:nvPr/>
        </p:nvGrpSpPr>
        <p:grpSpPr>
          <a:xfrm>
            <a:off x="1847556" y="4024985"/>
            <a:ext cx="5539341" cy="184666"/>
            <a:chOff x="3810655" y="1827337"/>
            <a:chExt cx="4926129" cy="184666"/>
          </a:xfrm>
        </p:grpSpPr>
        <p:sp>
          <p:nvSpPr>
            <p:cNvPr id="31" name="Tekstvak 78">
              <a:extLst>
                <a:ext uri="{FF2B5EF4-FFF2-40B4-BE49-F238E27FC236}">
                  <a16:creationId xmlns:a16="http://schemas.microsoft.com/office/drawing/2014/main" id="{E4914E83-C132-24CB-BF4F-25483E7B3834}"/>
                </a:ext>
              </a:extLst>
            </p:cNvPr>
            <p:cNvSpPr txBox="1"/>
            <p:nvPr/>
          </p:nvSpPr>
          <p:spPr>
            <a:xfrm>
              <a:off x="7962485" y="1827337"/>
              <a:ext cx="774299" cy="184666"/>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600" b="0" i="0" u="none" strike="noStrike" kern="0" cap="none" spc="0" normalizeH="0" baseline="0" noProof="0">
                  <a:ln>
                    <a:noFill/>
                  </a:ln>
                  <a:solidFill>
                    <a:srgbClr val="D8D8D8">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Not until 1/26</a:t>
              </a:r>
            </a:p>
          </p:txBody>
        </p:sp>
        <p:grpSp>
          <p:nvGrpSpPr>
            <p:cNvPr id="32" name="Group 31">
              <a:extLst>
                <a:ext uri="{FF2B5EF4-FFF2-40B4-BE49-F238E27FC236}">
                  <a16:creationId xmlns:a16="http://schemas.microsoft.com/office/drawing/2014/main" id="{E6FD020F-B174-6439-90E2-A56AA79C4133}"/>
                </a:ext>
              </a:extLst>
            </p:cNvPr>
            <p:cNvGrpSpPr/>
            <p:nvPr/>
          </p:nvGrpSpPr>
          <p:grpSpPr>
            <a:xfrm>
              <a:off x="3810655" y="1837223"/>
              <a:ext cx="4213105" cy="152332"/>
              <a:chOff x="3810655" y="1837223"/>
              <a:chExt cx="4213105" cy="152332"/>
            </a:xfrm>
          </p:grpSpPr>
          <p:sp>
            <p:nvSpPr>
              <p:cNvPr id="34" name="Rechthoek 77">
                <a:extLst>
                  <a:ext uri="{FF2B5EF4-FFF2-40B4-BE49-F238E27FC236}">
                    <a16:creationId xmlns:a16="http://schemas.microsoft.com/office/drawing/2014/main" id="{8A07035E-A14F-D429-A267-6A9DC66B4CC3}"/>
                  </a:ext>
                </a:extLst>
              </p:cNvPr>
              <p:cNvSpPr>
                <a:spLocks noChangeArrowheads="1"/>
              </p:cNvSpPr>
              <p:nvPr/>
            </p:nvSpPr>
            <p:spPr bwMode="auto">
              <a:xfrm>
                <a:off x="3810655" y="1840580"/>
                <a:ext cx="1461260" cy="147983"/>
              </a:xfrm>
              <a:prstGeom prst="rect">
                <a:avLst/>
              </a:prstGeom>
              <a:gradFill>
                <a:gsLst>
                  <a:gs pos="83000">
                    <a:srgbClr val="C8F0FF"/>
                  </a:gs>
                  <a:gs pos="0">
                    <a:srgbClr val="BBBBBB"/>
                  </a:gs>
                </a:gsLst>
                <a:lin ang="0" scaled="1"/>
              </a:gradFill>
              <a:ln>
                <a:noFill/>
              </a:ln>
            </p:spPr>
            <p:txBody>
              <a:bodyPr wrap="none" anchor="ctr"/>
              <a:lstStyle>
                <a:lvl1pPr eaLnBrk="0" hangingPunct="0">
                  <a:defRPr sz="2000">
                    <a:solidFill>
                      <a:schemeClr val="tx1"/>
                    </a:solidFill>
                    <a:latin typeface="Arial" charset="0"/>
                    <a:ea typeface="MS PGothic" pitchFamily="34" charset="-128"/>
                  </a:defRPr>
                </a:lvl1pPr>
                <a:lvl2pPr marL="742950" indent="-285750" eaLnBrk="0" hangingPunct="0">
                  <a:defRPr sz="2000">
                    <a:solidFill>
                      <a:schemeClr val="tx1"/>
                    </a:solidFill>
                    <a:latin typeface="Arial" charset="0"/>
                    <a:ea typeface="MS PGothic" pitchFamily="34" charset="-128"/>
                  </a:defRPr>
                </a:lvl2pPr>
                <a:lvl3pPr marL="1143000" indent="-228600" eaLnBrk="0" hangingPunct="0">
                  <a:defRPr sz="2000">
                    <a:solidFill>
                      <a:schemeClr val="tx1"/>
                    </a:solidFill>
                    <a:latin typeface="Arial" charset="0"/>
                    <a:ea typeface="MS PGothic" pitchFamily="34" charset="-128"/>
                  </a:defRPr>
                </a:lvl3pPr>
                <a:lvl4pPr marL="1600200" indent="-228600" eaLnBrk="0" hangingPunct="0">
                  <a:defRPr sz="2000">
                    <a:solidFill>
                      <a:schemeClr val="tx1"/>
                    </a:solidFill>
                    <a:latin typeface="Arial" charset="0"/>
                    <a:ea typeface="MS PGothic" pitchFamily="34" charset="-128"/>
                  </a:defRPr>
                </a:lvl4pPr>
                <a:lvl5pPr marL="2057400" indent="-228600" eaLnBrk="0" hangingPunct="0">
                  <a:defRPr sz="2000">
                    <a:solidFill>
                      <a:schemeClr val="tx1"/>
                    </a:solidFill>
                    <a:latin typeface="Arial" charset="0"/>
                    <a:ea typeface="MS PGothic" pitchFamily="34" charset="-128"/>
                  </a:defRPr>
                </a:lvl5pPr>
                <a:lvl6pPr marL="2514600" indent="-228600" eaLnBrk="0" fontAlgn="base" hangingPunct="0">
                  <a:spcBef>
                    <a:spcPct val="0"/>
                  </a:spcBef>
                  <a:spcAft>
                    <a:spcPct val="0"/>
                  </a:spcAft>
                  <a:defRPr sz="2000">
                    <a:solidFill>
                      <a:schemeClr val="tx1"/>
                    </a:solidFill>
                    <a:latin typeface="Arial" charset="0"/>
                    <a:ea typeface="MS PGothic" pitchFamily="34" charset="-128"/>
                  </a:defRPr>
                </a:lvl6pPr>
                <a:lvl7pPr marL="2971800" indent="-228600" eaLnBrk="0" fontAlgn="base" hangingPunct="0">
                  <a:spcBef>
                    <a:spcPct val="0"/>
                  </a:spcBef>
                  <a:spcAft>
                    <a:spcPct val="0"/>
                  </a:spcAft>
                  <a:defRPr sz="2000">
                    <a:solidFill>
                      <a:schemeClr val="tx1"/>
                    </a:solidFill>
                    <a:latin typeface="Arial" charset="0"/>
                    <a:ea typeface="MS PGothic" pitchFamily="34" charset="-128"/>
                  </a:defRPr>
                </a:lvl7pPr>
                <a:lvl8pPr marL="3429000" indent="-228600" eaLnBrk="0" fontAlgn="base" hangingPunct="0">
                  <a:spcBef>
                    <a:spcPct val="0"/>
                  </a:spcBef>
                  <a:spcAft>
                    <a:spcPct val="0"/>
                  </a:spcAft>
                  <a:defRPr sz="2000">
                    <a:solidFill>
                      <a:schemeClr val="tx1"/>
                    </a:solidFill>
                    <a:latin typeface="Arial" charset="0"/>
                    <a:ea typeface="MS PGothic" pitchFamily="34" charset="-128"/>
                  </a:defRPr>
                </a:lvl8pPr>
                <a:lvl9pPr marL="3886200" indent="-228600" eaLnBrk="0" fontAlgn="base" hangingPunct="0">
                  <a:spcBef>
                    <a:spcPct val="0"/>
                  </a:spcBef>
                  <a:spcAft>
                    <a:spcPct val="0"/>
                  </a:spcAft>
                  <a:defRPr sz="2000">
                    <a:solidFill>
                      <a:schemeClr val="tx1"/>
                    </a:solidFill>
                    <a:latin typeface="Arial"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600" b="0" i="1" u="none" strike="noStrike" kern="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                        Provisional agreement: 12/23</a:t>
                </a:r>
              </a:p>
            </p:txBody>
          </p:sp>
          <p:sp>
            <p:nvSpPr>
              <p:cNvPr id="35" name="Rechthoek 77">
                <a:extLst>
                  <a:ext uri="{FF2B5EF4-FFF2-40B4-BE49-F238E27FC236}">
                    <a16:creationId xmlns:a16="http://schemas.microsoft.com/office/drawing/2014/main" id="{D30B7881-C46B-A29C-B47B-2E2148C48DEA}"/>
                  </a:ext>
                </a:extLst>
              </p:cNvPr>
              <p:cNvSpPr>
                <a:spLocks noChangeArrowheads="1"/>
              </p:cNvSpPr>
              <p:nvPr/>
            </p:nvSpPr>
            <p:spPr bwMode="auto">
              <a:xfrm>
                <a:off x="5248599" y="1840343"/>
                <a:ext cx="2694036" cy="146923"/>
              </a:xfrm>
              <a:prstGeom prst="rect">
                <a:avLst/>
              </a:prstGeom>
              <a:gradFill>
                <a:gsLst>
                  <a:gs pos="83000">
                    <a:srgbClr val="00AEEF"/>
                  </a:gs>
                  <a:gs pos="0">
                    <a:srgbClr val="C8F0FF"/>
                  </a:gs>
                </a:gsLst>
                <a:lin ang="0" scaled="1"/>
              </a:gradFill>
              <a:ln>
                <a:noFill/>
              </a:ln>
            </p:spPr>
            <p:txBody>
              <a:bodyPr wrap="none" anchor="ctr"/>
              <a:lstStyle>
                <a:lvl1pPr eaLnBrk="0" hangingPunct="0">
                  <a:defRPr sz="2000">
                    <a:solidFill>
                      <a:schemeClr val="tx1"/>
                    </a:solidFill>
                    <a:latin typeface="Arial" charset="0"/>
                    <a:ea typeface="MS PGothic" pitchFamily="34" charset="-128"/>
                  </a:defRPr>
                </a:lvl1pPr>
                <a:lvl2pPr marL="742950" indent="-285750" eaLnBrk="0" hangingPunct="0">
                  <a:defRPr sz="2000">
                    <a:solidFill>
                      <a:schemeClr val="tx1"/>
                    </a:solidFill>
                    <a:latin typeface="Arial" charset="0"/>
                    <a:ea typeface="MS PGothic" pitchFamily="34" charset="-128"/>
                  </a:defRPr>
                </a:lvl2pPr>
                <a:lvl3pPr marL="1143000" indent="-228600" eaLnBrk="0" hangingPunct="0">
                  <a:defRPr sz="2000">
                    <a:solidFill>
                      <a:schemeClr val="tx1"/>
                    </a:solidFill>
                    <a:latin typeface="Arial" charset="0"/>
                    <a:ea typeface="MS PGothic" pitchFamily="34" charset="-128"/>
                  </a:defRPr>
                </a:lvl3pPr>
                <a:lvl4pPr marL="1600200" indent="-228600" eaLnBrk="0" hangingPunct="0">
                  <a:defRPr sz="2000">
                    <a:solidFill>
                      <a:schemeClr val="tx1"/>
                    </a:solidFill>
                    <a:latin typeface="Arial" charset="0"/>
                    <a:ea typeface="MS PGothic" pitchFamily="34" charset="-128"/>
                  </a:defRPr>
                </a:lvl4pPr>
                <a:lvl5pPr marL="2057400" indent="-228600" eaLnBrk="0" hangingPunct="0">
                  <a:defRPr sz="2000">
                    <a:solidFill>
                      <a:schemeClr val="tx1"/>
                    </a:solidFill>
                    <a:latin typeface="Arial" charset="0"/>
                    <a:ea typeface="MS PGothic" pitchFamily="34" charset="-128"/>
                  </a:defRPr>
                </a:lvl5pPr>
                <a:lvl6pPr marL="2514600" indent="-228600" eaLnBrk="0" fontAlgn="base" hangingPunct="0">
                  <a:spcBef>
                    <a:spcPct val="0"/>
                  </a:spcBef>
                  <a:spcAft>
                    <a:spcPct val="0"/>
                  </a:spcAft>
                  <a:defRPr sz="2000">
                    <a:solidFill>
                      <a:schemeClr val="tx1"/>
                    </a:solidFill>
                    <a:latin typeface="Arial" charset="0"/>
                    <a:ea typeface="MS PGothic" pitchFamily="34" charset="-128"/>
                  </a:defRPr>
                </a:lvl6pPr>
                <a:lvl7pPr marL="2971800" indent="-228600" eaLnBrk="0" fontAlgn="base" hangingPunct="0">
                  <a:spcBef>
                    <a:spcPct val="0"/>
                  </a:spcBef>
                  <a:spcAft>
                    <a:spcPct val="0"/>
                  </a:spcAft>
                  <a:defRPr sz="2000">
                    <a:solidFill>
                      <a:schemeClr val="tx1"/>
                    </a:solidFill>
                    <a:latin typeface="Arial" charset="0"/>
                    <a:ea typeface="MS PGothic" pitchFamily="34" charset="-128"/>
                  </a:defRPr>
                </a:lvl7pPr>
                <a:lvl8pPr marL="3429000" indent="-228600" eaLnBrk="0" fontAlgn="base" hangingPunct="0">
                  <a:spcBef>
                    <a:spcPct val="0"/>
                  </a:spcBef>
                  <a:spcAft>
                    <a:spcPct val="0"/>
                  </a:spcAft>
                  <a:defRPr sz="2000">
                    <a:solidFill>
                      <a:schemeClr val="tx1"/>
                    </a:solidFill>
                    <a:latin typeface="Arial" charset="0"/>
                    <a:ea typeface="MS PGothic" pitchFamily="34" charset="-128"/>
                  </a:defRPr>
                </a:lvl8pPr>
                <a:lvl9pPr marL="3886200" indent="-228600" eaLnBrk="0" fontAlgn="base" hangingPunct="0">
                  <a:spcBef>
                    <a:spcPct val="0"/>
                  </a:spcBef>
                  <a:spcAft>
                    <a:spcPct val="0"/>
                  </a:spcAft>
                  <a:defRPr sz="2000">
                    <a:solidFill>
                      <a:schemeClr val="tx1"/>
                    </a:solidFill>
                    <a:latin typeface="Arial"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800" b="0" i="0" u="none" strike="noStrike" kern="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36" name="Picture 35">
                <a:extLst>
                  <a:ext uri="{FF2B5EF4-FFF2-40B4-BE49-F238E27FC236}">
                    <a16:creationId xmlns:a16="http://schemas.microsoft.com/office/drawing/2014/main" id="{1146004B-1AD9-76DE-385A-879CEE6C22D7}"/>
                  </a:ext>
                </a:extLst>
              </p:cNvPr>
              <p:cNvPicPr>
                <a:picLocks/>
              </p:cNvPicPr>
              <p:nvPr/>
            </p:nvPicPr>
            <p:blipFill rotWithShape="1">
              <a:blip r:embed="rId3">
                <a:extLst>
                  <a:ext uri="{28A0092B-C50C-407E-A947-70E740481C1C}">
                    <a14:useLocalDpi xmlns:a14="http://schemas.microsoft.com/office/drawing/2010/main" val="0"/>
                  </a:ext>
                </a:extLst>
              </a:blip>
              <a:srcRect t="793" b="1572"/>
              <a:stretch/>
            </p:blipFill>
            <p:spPr>
              <a:xfrm>
                <a:off x="7874247" y="1837223"/>
                <a:ext cx="149513" cy="152332"/>
              </a:xfrm>
              <a:prstGeom prst="rect">
                <a:avLst/>
              </a:prstGeom>
            </p:spPr>
          </p:pic>
        </p:grpSp>
      </p:grpSp>
      <p:grpSp>
        <p:nvGrpSpPr>
          <p:cNvPr id="37" name="Group 36">
            <a:extLst>
              <a:ext uri="{FF2B5EF4-FFF2-40B4-BE49-F238E27FC236}">
                <a16:creationId xmlns:a16="http://schemas.microsoft.com/office/drawing/2014/main" id="{CFD0906D-2B2C-F927-DA19-AC91E2B56149}"/>
              </a:ext>
            </a:extLst>
          </p:cNvPr>
          <p:cNvGrpSpPr/>
          <p:nvPr/>
        </p:nvGrpSpPr>
        <p:grpSpPr>
          <a:xfrm>
            <a:off x="3371848" y="806142"/>
            <a:ext cx="2295396" cy="184666"/>
            <a:chOff x="4019532" y="1825136"/>
            <a:chExt cx="2295396" cy="184666"/>
          </a:xfrm>
        </p:grpSpPr>
        <p:sp>
          <p:nvSpPr>
            <p:cNvPr id="38" name="Rectangle 37">
              <a:extLst>
                <a:ext uri="{FF2B5EF4-FFF2-40B4-BE49-F238E27FC236}">
                  <a16:creationId xmlns:a16="http://schemas.microsoft.com/office/drawing/2014/main" id="{9BB32D01-4CC1-E324-F9B9-A27D449F1BB3}"/>
                </a:ext>
              </a:extLst>
            </p:cNvPr>
            <p:cNvSpPr/>
            <p:nvPr/>
          </p:nvSpPr>
          <p:spPr>
            <a:xfrm>
              <a:off x="4019532" y="1832541"/>
              <a:ext cx="1557179" cy="155869"/>
            </a:xfrm>
            <a:prstGeom prst="rect">
              <a:avLst/>
            </a:prstGeom>
            <a:solidFill>
              <a:srgbClr val="00AEEF"/>
            </a:solidFill>
            <a:ln w="25400" cap="flat" cmpd="sng" algn="ctr">
              <a:no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900" b="1" i="0" u="none" strike="noStrike" kern="0" cap="none" spc="0" normalizeH="0" baseline="0" noProof="0" dirty="0">
                <a:ln>
                  <a:noFill/>
                </a:ln>
                <a:solidFill>
                  <a:srgbClr val="FF0000"/>
                </a:solidFill>
                <a:effectLst/>
                <a:uLnTx/>
                <a:uFillTx/>
                <a:latin typeface="Arial"/>
                <a:ea typeface="+mn-ea"/>
                <a:cs typeface="+mn-cs"/>
              </a:endParaRPr>
            </a:p>
          </p:txBody>
        </p:sp>
        <p:pic>
          <p:nvPicPr>
            <p:cNvPr id="39" name="Picture 38">
              <a:extLst>
                <a:ext uri="{FF2B5EF4-FFF2-40B4-BE49-F238E27FC236}">
                  <a16:creationId xmlns:a16="http://schemas.microsoft.com/office/drawing/2014/main" id="{F52F6ED7-35A4-16ED-9626-EE9EAF24934A}"/>
                </a:ext>
              </a:extLst>
            </p:cNvPr>
            <p:cNvPicPr>
              <a:picLocks/>
            </p:cNvPicPr>
            <p:nvPr/>
          </p:nvPicPr>
          <p:blipFill rotWithShape="1">
            <a:blip r:embed="rId3">
              <a:extLst>
                <a:ext uri="{28A0092B-C50C-407E-A947-70E740481C1C}">
                  <a14:useLocalDpi xmlns:a14="http://schemas.microsoft.com/office/drawing/2010/main" val="0"/>
                </a:ext>
              </a:extLst>
            </a:blip>
            <a:srcRect t="793" b="1572"/>
            <a:stretch/>
          </p:blipFill>
          <p:spPr>
            <a:xfrm>
              <a:off x="5491091" y="1838662"/>
              <a:ext cx="149513" cy="152332"/>
            </a:xfrm>
            <a:prstGeom prst="rect">
              <a:avLst/>
            </a:prstGeom>
          </p:spPr>
        </p:pic>
        <p:sp>
          <p:nvSpPr>
            <p:cNvPr id="40" name="Tekstvak 78">
              <a:extLst>
                <a:ext uri="{FF2B5EF4-FFF2-40B4-BE49-F238E27FC236}">
                  <a16:creationId xmlns:a16="http://schemas.microsoft.com/office/drawing/2014/main" id="{1899FBA2-665A-587F-F7AC-BAF4AC7111FD}"/>
                </a:ext>
              </a:extLst>
            </p:cNvPr>
            <p:cNvSpPr txBox="1"/>
            <p:nvPr/>
          </p:nvSpPr>
          <p:spPr>
            <a:xfrm>
              <a:off x="5583159" y="1825136"/>
              <a:ext cx="731769" cy="184666"/>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600" b="0" i="0" u="none" strike="noStrike" kern="0" cap="none" spc="0" normalizeH="0" baseline="0" noProof="0">
                  <a:ln>
                    <a:noFill/>
                  </a:ln>
                  <a:solidFill>
                    <a:srgbClr val="D8D8D8">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Expected: 1/25</a:t>
              </a:r>
            </a:p>
          </p:txBody>
        </p:sp>
      </p:grpSp>
      <p:grpSp>
        <p:nvGrpSpPr>
          <p:cNvPr id="41" name="Group 40">
            <a:extLst>
              <a:ext uri="{FF2B5EF4-FFF2-40B4-BE49-F238E27FC236}">
                <a16:creationId xmlns:a16="http://schemas.microsoft.com/office/drawing/2014/main" id="{24FA28E7-3DE4-E92B-7C17-435012D39E3F}"/>
              </a:ext>
            </a:extLst>
          </p:cNvPr>
          <p:cNvGrpSpPr/>
          <p:nvPr/>
        </p:nvGrpSpPr>
        <p:grpSpPr>
          <a:xfrm>
            <a:off x="1840600" y="5075692"/>
            <a:ext cx="5460491" cy="184666"/>
            <a:chOff x="3298114" y="1820308"/>
            <a:chExt cx="5460491" cy="184666"/>
          </a:xfrm>
        </p:grpSpPr>
        <p:sp>
          <p:nvSpPr>
            <p:cNvPr id="42" name="Tekstvak 78">
              <a:extLst>
                <a:ext uri="{FF2B5EF4-FFF2-40B4-BE49-F238E27FC236}">
                  <a16:creationId xmlns:a16="http://schemas.microsoft.com/office/drawing/2014/main" id="{E22D7F13-8C1C-4EB3-B293-5D14B23BBC22}"/>
                </a:ext>
              </a:extLst>
            </p:cNvPr>
            <p:cNvSpPr txBox="1"/>
            <p:nvPr/>
          </p:nvSpPr>
          <p:spPr>
            <a:xfrm>
              <a:off x="7984306" y="1820308"/>
              <a:ext cx="774299" cy="184666"/>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600" b="0" i="0" u="none" strike="noStrike" kern="0" cap="none" spc="0" normalizeH="0" baseline="0" noProof="0">
                  <a:ln>
                    <a:noFill/>
                  </a:ln>
                  <a:solidFill>
                    <a:srgbClr val="D8D8D8">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Not until 1/26</a:t>
              </a:r>
            </a:p>
          </p:txBody>
        </p:sp>
        <p:grpSp>
          <p:nvGrpSpPr>
            <p:cNvPr id="43" name="Group 42">
              <a:extLst>
                <a:ext uri="{FF2B5EF4-FFF2-40B4-BE49-F238E27FC236}">
                  <a16:creationId xmlns:a16="http://schemas.microsoft.com/office/drawing/2014/main" id="{73758A7E-795F-64DC-C2B5-6A2ECC622363}"/>
                </a:ext>
              </a:extLst>
            </p:cNvPr>
            <p:cNvGrpSpPr/>
            <p:nvPr/>
          </p:nvGrpSpPr>
          <p:grpSpPr>
            <a:xfrm>
              <a:off x="3298114" y="1832813"/>
              <a:ext cx="4755696" cy="152332"/>
              <a:chOff x="3298114" y="1832813"/>
              <a:chExt cx="4755696" cy="152332"/>
            </a:xfrm>
          </p:grpSpPr>
          <p:sp>
            <p:nvSpPr>
              <p:cNvPr id="46" name="Rechthoek 77">
                <a:extLst>
                  <a:ext uri="{FF2B5EF4-FFF2-40B4-BE49-F238E27FC236}">
                    <a16:creationId xmlns:a16="http://schemas.microsoft.com/office/drawing/2014/main" id="{5D8FB949-78E0-C7D9-B69F-79392A18FBC1}"/>
                  </a:ext>
                </a:extLst>
              </p:cNvPr>
              <p:cNvSpPr>
                <a:spLocks noChangeArrowheads="1"/>
              </p:cNvSpPr>
              <p:nvPr/>
            </p:nvSpPr>
            <p:spPr bwMode="auto">
              <a:xfrm>
                <a:off x="3298114" y="1838390"/>
                <a:ext cx="4639318" cy="144000"/>
              </a:xfrm>
              <a:prstGeom prst="rect">
                <a:avLst/>
              </a:prstGeom>
              <a:gradFill>
                <a:gsLst>
                  <a:gs pos="42000">
                    <a:srgbClr val="C8F0FF"/>
                  </a:gs>
                  <a:gs pos="97000">
                    <a:srgbClr val="00AEEF"/>
                  </a:gs>
                  <a:gs pos="0">
                    <a:srgbClr val="BBBBBB"/>
                  </a:gs>
                </a:gsLst>
                <a:lin ang="0" scaled="1"/>
              </a:gradFill>
              <a:ln>
                <a:noFill/>
              </a:ln>
            </p:spPr>
            <p:txBody>
              <a:bodyPr wrap="none" anchor="ctr"/>
              <a:lstStyle>
                <a:lvl1pPr eaLnBrk="0" hangingPunct="0">
                  <a:defRPr sz="2000">
                    <a:solidFill>
                      <a:schemeClr val="tx1"/>
                    </a:solidFill>
                    <a:latin typeface="Arial" charset="0"/>
                    <a:ea typeface="MS PGothic" pitchFamily="34" charset="-128"/>
                  </a:defRPr>
                </a:lvl1pPr>
                <a:lvl2pPr marL="742950" indent="-285750" eaLnBrk="0" hangingPunct="0">
                  <a:defRPr sz="2000">
                    <a:solidFill>
                      <a:schemeClr val="tx1"/>
                    </a:solidFill>
                    <a:latin typeface="Arial" charset="0"/>
                    <a:ea typeface="MS PGothic" pitchFamily="34" charset="-128"/>
                  </a:defRPr>
                </a:lvl2pPr>
                <a:lvl3pPr marL="1143000" indent="-228600" eaLnBrk="0" hangingPunct="0">
                  <a:defRPr sz="2000">
                    <a:solidFill>
                      <a:schemeClr val="tx1"/>
                    </a:solidFill>
                    <a:latin typeface="Arial" charset="0"/>
                    <a:ea typeface="MS PGothic" pitchFamily="34" charset="-128"/>
                  </a:defRPr>
                </a:lvl3pPr>
                <a:lvl4pPr marL="1600200" indent="-228600" eaLnBrk="0" hangingPunct="0">
                  <a:defRPr sz="2000">
                    <a:solidFill>
                      <a:schemeClr val="tx1"/>
                    </a:solidFill>
                    <a:latin typeface="Arial" charset="0"/>
                    <a:ea typeface="MS PGothic" pitchFamily="34" charset="-128"/>
                  </a:defRPr>
                </a:lvl4pPr>
                <a:lvl5pPr marL="2057400" indent="-228600" eaLnBrk="0" hangingPunct="0">
                  <a:defRPr sz="2000">
                    <a:solidFill>
                      <a:schemeClr val="tx1"/>
                    </a:solidFill>
                    <a:latin typeface="Arial" charset="0"/>
                    <a:ea typeface="MS PGothic" pitchFamily="34" charset="-128"/>
                  </a:defRPr>
                </a:lvl5pPr>
                <a:lvl6pPr marL="2514600" indent="-228600" eaLnBrk="0" fontAlgn="base" hangingPunct="0">
                  <a:spcBef>
                    <a:spcPct val="0"/>
                  </a:spcBef>
                  <a:spcAft>
                    <a:spcPct val="0"/>
                  </a:spcAft>
                  <a:defRPr sz="2000">
                    <a:solidFill>
                      <a:schemeClr val="tx1"/>
                    </a:solidFill>
                    <a:latin typeface="Arial" charset="0"/>
                    <a:ea typeface="MS PGothic" pitchFamily="34" charset="-128"/>
                  </a:defRPr>
                </a:lvl6pPr>
                <a:lvl7pPr marL="2971800" indent="-228600" eaLnBrk="0" fontAlgn="base" hangingPunct="0">
                  <a:spcBef>
                    <a:spcPct val="0"/>
                  </a:spcBef>
                  <a:spcAft>
                    <a:spcPct val="0"/>
                  </a:spcAft>
                  <a:defRPr sz="2000">
                    <a:solidFill>
                      <a:schemeClr val="tx1"/>
                    </a:solidFill>
                    <a:latin typeface="Arial" charset="0"/>
                    <a:ea typeface="MS PGothic" pitchFamily="34" charset="-128"/>
                  </a:defRPr>
                </a:lvl7pPr>
                <a:lvl8pPr marL="3429000" indent="-228600" eaLnBrk="0" fontAlgn="base" hangingPunct="0">
                  <a:spcBef>
                    <a:spcPct val="0"/>
                  </a:spcBef>
                  <a:spcAft>
                    <a:spcPct val="0"/>
                  </a:spcAft>
                  <a:defRPr sz="2000">
                    <a:solidFill>
                      <a:schemeClr val="tx1"/>
                    </a:solidFill>
                    <a:latin typeface="Arial" charset="0"/>
                    <a:ea typeface="MS PGothic" pitchFamily="34" charset="-128"/>
                  </a:defRPr>
                </a:lvl8pPr>
                <a:lvl9pPr marL="3886200" indent="-228600" eaLnBrk="0" fontAlgn="base" hangingPunct="0">
                  <a:spcBef>
                    <a:spcPct val="0"/>
                  </a:spcBef>
                  <a:spcAft>
                    <a:spcPct val="0"/>
                  </a:spcAft>
                  <a:defRPr sz="2000">
                    <a:solidFill>
                      <a:schemeClr val="tx1"/>
                    </a:solidFill>
                    <a:latin typeface="Arial"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600" b="0" i="1" u="none" strike="noStrike" kern="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Proposal: 6/23                                                                                   Finalised version by late 2024 or early 2025</a:t>
                </a:r>
              </a:p>
            </p:txBody>
          </p:sp>
          <p:pic>
            <p:nvPicPr>
              <p:cNvPr id="47" name="Picture 46">
                <a:extLst>
                  <a:ext uri="{FF2B5EF4-FFF2-40B4-BE49-F238E27FC236}">
                    <a16:creationId xmlns:a16="http://schemas.microsoft.com/office/drawing/2014/main" id="{197ACABF-F6A3-8757-F17B-770D8D325C7C}"/>
                  </a:ext>
                </a:extLst>
              </p:cNvPr>
              <p:cNvPicPr>
                <a:picLocks/>
              </p:cNvPicPr>
              <p:nvPr/>
            </p:nvPicPr>
            <p:blipFill rotWithShape="1">
              <a:blip r:embed="rId3">
                <a:extLst>
                  <a:ext uri="{28A0092B-C50C-407E-A947-70E740481C1C}">
                    <a14:useLocalDpi xmlns:a14="http://schemas.microsoft.com/office/drawing/2010/main" val="0"/>
                  </a:ext>
                </a:extLst>
              </a:blip>
              <a:srcRect t="793" b="1572"/>
              <a:stretch/>
            </p:blipFill>
            <p:spPr>
              <a:xfrm>
                <a:off x="7904297" y="1832813"/>
                <a:ext cx="149513" cy="152332"/>
              </a:xfrm>
              <a:prstGeom prst="rect">
                <a:avLst/>
              </a:prstGeom>
            </p:spPr>
          </p:pic>
        </p:grpSp>
      </p:grpSp>
      <p:grpSp>
        <p:nvGrpSpPr>
          <p:cNvPr id="48" name="Group 47">
            <a:extLst>
              <a:ext uri="{FF2B5EF4-FFF2-40B4-BE49-F238E27FC236}">
                <a16:creationId xmlns:a16="http://schemas.microsoft.com/office/drawing/2014/main" id="{C3509E05-0CE4-A909-4C44-4E7C67B3FD2D}"/>
              </a:ext>
            </a:extLst>
          </p:cNvPr>
          <p:cNvGrpSpPr/>
          <p:nvPr/>
        </p:nvGrpSpPr>
        <p:grpSpPr>
          <a:xfrm>
            <a:off x="1853018" y="3330769"/>
            <a:ext cx="6656443" cy="184666"/>
            <a:chOff x="2479444" y="1241552"/>
            <a:chExt cx="6656443" cy="176960"/>
          </a:xfrm>
        </p:grpSpPr>
        <p:sp>
          <p:nvSpPr>
            <p:cNvPr id="49" name="Rectangle 48">
              <a:extLst>
                <a:ext uri="{FF2B5EF4-FFF2-40B4-BE49-F238E27FC236}">
                  <a16:creationId xmlns:a16="http://schemas.microsoft.com/office/drawing/2014/main" id="{AC89B87F-1A74-973F-151B-A3544C9E2AF4}"/>
                </a:ext>
              </a:extLst>
            </p:cNvPr>
            <p:cNvSpPr/>
            <p:nvPr/>
          </p:nvSpPr>
          <p:spPr>
            <a:xfrm>
              <a:off x="2479444" y="1267496"/>
              <a:ext cx="4663199" cy="140858"/>
            </a:xfrm>
            <a:prstGeom prst="rect">
              <a:avLst/>
            </a:prstGeom>
            <a:gradFill>
              <a:gsLst>
                <a:gs pos="22000">
                  <a:srgbClr val="C8F0FF"/>
                </a:gs>
                <a:gs pos="52000">
                  <a:srgbClr val="00AEEF"/>
                </a:gs>
                <a:gs pos="0">
                  <a:srgbClr val="BBBBBB"/>
                </a:gs>
              </a:gsLst>
              <a:lin ang="0" scaled="1"/>
            </a:gradFill>
            <a:ln w="25400" cap="flat" cmpd="sng" algn="ctr">
              <a:no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 b="0" i="1" u="none" strike="noStrike" kern="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First set: 1/24</a:t>
              </a:r>
            </a:p>
          </p:txBody>
        </p:sp>
        <p:pic>
          <p:nvPicPr>
            <p:cNvPr id="50" name="Picture 49">
              <a:extLst>
                <a:ext uri="{FF2B5EF4-FFF2-40B4-BE49-F238E27FC236}">
                  <a16:creationId xmlns:a16="http://schemas.microsoft.com/office/drawing/2014/main" id="{8EB594B1-54E5-C0D2-F6D6-940AA3F352F9}"/>
                </a:ext>
              </a:extLst>
            </p:cNvPr>
            <p:cNvPicPr>
              <a:picLocks/>
            </p:cNvPicPr>
            <p:nvPr/>
          </p:nvPicPr>
          <p:blipFill rotWithShape="1">
            <a:blip r:embed="rId3">
              <a:extLst>
                <a:ext uri="{28A0092B-C50C-407E-A947-70E740481C1C}">
                  <a14:useLocalDpi xmlns:a14="http://schemas.microsoft.com/office/drawing/2010/main" val="0"/>
                </a:ext>
              </a:extLst>
            </a:blip>
            <a:srcRect t="793" b="1572"/>
            <a:stretch/>
          </p:blipFill>
          <p:spPr>
            <a:xfrm>
              <a:off x="7069287" y="1265272"/>
              <a:ext cx="149513" cy="145976"/>
            </a:xfrm>
            <a:prstGeom prst="rect">
              <a:avLst/>
            </a:prstGeom>
          </p:spPr>
        </p:pic>
        <p:sp>
          <p:nvSpPr>
            <p:cNvPr id="51" name="Tekstvak 78">
              <a:extLst>
                <a:ext uri="{FF2B5EF4-FFF2-40B4-BE49-F238E27FC236}">
                  <a16:creationId xmlns:a16="http://schemas.microsoft.com/office/drawing/2014/main" id="{CD552E74-E132-F930-FDC9-AEE4DA251F62}"/>
                </a:ext>
              </a:extLst>
            </p:cNvPr>
            <p:cNvSpPr txBox="1"/>
            <p:nvPr/>
          </p:nvSpPr>
          <p:spPr>
            <a:xfrm>
              <a:off x="7162593" y="1241552"/>
              <a:ext cx="1973294" cy="17696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600" b="0" i="0" u="none" strike="noStrike" kern="0" cap="none" spc="0" normalizeH="0" baseline="0" noProof="0" err="1">
                  <a:ln>
                    <a:noFill/>
                  </a:ln>
                  <a:solidFill>
                    <a:srgbClr val="D8D8D8">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Secto</a:t>
              </a:r>
              <a:r>
                <a:rPr kumimoji="0" lang="en-GB" sz="600" b="0" i="0" u="none" strike="noStrike" kern="0" cap="none" spc="0" normalizeH="0" baseline="0" noProof="0">
                  <a:ln>
                    <a:noFill/>
                  </a:ln>
                  <a:solidFill>
                    <a:srgbClr val="D8D8D8">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r- and country-specific e</a:t>
              </a:r>
              <a:r>
                <a:rPr kumimoji="0" lang="en-GB" sz="600" b="0" i="0" u="none" strike="noStrike" kern="0" cap="none" spc="0" normalizeH="0" baseline="0" noProof="0" err="1">
                  <a:ln>
                    <a:noFill/>
                  </a:ln>
                  <a:solidFill>
                    <a:srgbClr val="D8D8D8">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xpected</a:t>
              </a:r>
              <a:r>
                <a:rPr kumimoji="0" lang="en-GB" sz="600" b="0" i="0" u="none" strike="noStrike" kern="0" cap="none" spc="0" normalizeH="0" baseline="0" noProof="0">
                  <a:ln>
                    <a:noFill/>
                  </a:ln>
                  <a:solidFill>
                    <a:srgbClr val="D8D8D8">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 1/26</a:t>
              </a:r>
            </a:p>
          </p:txBody>
        </p:sp>
      </p:grpSp>
      <p:grpSp>
        <p:nvGrpSpPr>
          <p:cNvPr id="56" name="Group 55">
            <a:extLst>
              <a:ext uri="{FF2B5EF4-FFF2-40B4-BE49-F238E27FC236}">
                <a16:creationId xmlns:a16="http://schemas.microsoft.com/office/drawing/2014/main" id="{143DAC27-9BA8-A96C-9BAB-3369CF43AA4F}"/>
              </a:ext>
            </a:extLst>
          </p:cNvPr>
          <p:cNvGrpSpPr/>
          <p:nvPr/>
        </p:nvGrpSpPr>
        <p:grpSpPr>
          <a:xfrm>
            <a:off x="3371846" y="2491326"/>
            <a:ext cx="2518935" cy="184667"/>
            <a:chOff x="3231763" y="1567160"/>
            <a:chExt cx="2518935" cy="176961"/>
          </a:xfrm>
        </p:grpSpPr>
        <p:sp>
          <p:nvSpPr>
            <p:cNvPr id="57" name="Rectangle 56">
              <a:extLst>
                <a:ext uri="{FF2B5EF4-FFF2-40B4-BE49-F238E27FC236}">
                  <a16:creationId xmlns:a16="http://schemas.microsoft.com/office/drawing/2014/main" id="{0A7DD6FE-FA6A-6F7F-E046-C214CCCC10FC}"/>
                </a:ext>
              </a:extLst>
            </p:cNvPr>
            <p:cNvSpPr/>
            <p:nvPr/>
          </p:nvSpPr>
          <p:spPr>
            <a:xfrm>
              <a:off x="3231763" y="1582056"/>
              <a:ext cx="1557485" cy="143999"/>
            </a:xfrm>
            <a:prstGeom prst="rect">
              <a:avLst/>
            </a:prstGeom>
            <a:solidFill>
              <a:srgbClr val="00AEEF"/>
            </a:solidFill>
            <a:ln w="25400" cap="flat" cmpd="sng" algn="ctr">
              <a:noFill/>
              <a:prstDash val="solid"/>
            </a:ln>
            <a:effectLst/>
          </p:spPr>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600" b="0" i="1" u="none" strike="noStrike" kern="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30/06/2024 (Titles III and IV)</a:t>
              </a:r>
            </a:p>
          </p:txBody>
        </p:sp>
        <p:pic>
          <p:nvPicPr>
            <p:cNvPr id="58" name="Picture 57">
              <a:extLst>
                <a:ext uri="{FF2B5EF4-FFF2-40B4-BE49-F238E27FC236}">
                  <a16:creationId xmlns:a16="http://schemas.microsoft.com/office/drawing/2014/main" id="{2BCE184D-9B58-0688-60F7-CA073F4F7A28}"/>
                </a:ext>
              </a:extLst>
            </p:cNvPr>
            <p:cNvPicPr>
              <a:picLocks/>
            </p:cNvPicPr>
            <p:nvPr/>
          </p:nvPicPr>
          <p:blipFill rotWithShape="1">
            <a:blip r:embed="rId3">
              <a:extLst>
                <a:ext uri="{28A0092B-C50C-407E-A947-70E740481C1C}">
                  <a14:useLocalDpi xmlns:a14="http://schemas.microsoft.com/office/drawing/2010/main" val="0"/>
                </a:ext>
              </a:extLst>
            </a:blip>
            <a:srcRect t="793" b="1572"/>
            <a:stretch/>
          </p:blipFill>
          <p:spPr>
            <a:xfrm>
              <a:off x="4702615" y="1587299"/>
              <a:ext cx="149513" cy="145976"/>
            </a:xfrm>
            <a:prstGeom prst="rect">
              <a:avLst/>
            </a:prstGeom>
          </p:spPr>
        </p:pic>
        <p:sp>
          <p:nvSpPr>
            <p:cNvPr id="59" name="Tekstvak 78">
              <a:extLst>
                <a:ext uri="{FF2B5EF4-FFF2-40B4-BE49-F238E27FC236}">
                  <a16:creationId xmlns:a16="http://schemas.microsoft.com/office/drawing/2014/main" id="{79042ADC-0982-70CB-9A75-FF79FE69CC31}"/>
                </a:ext>
              </a:extLst>
            </p:cNvPr>
            <p:cNvSpPr txBox="1"/>
            <p:nvPr/>
          </p:nvSpPr>
          <p:spPr>
            <a:xfrm>
              <a:off x="4818706" y="1567160"/>
              <a:ext cx="931992" cy="176961"/>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600" b="0" i="0" u="none" strike="noStrike" kern="0" cap="none" spc="0" normalizeH="0" baseline="0" noProof="0">
                  <a:ln>
                    <a:noFill/>
                  </a:ln>
                  <a:solidFill>
                    <a:srgbClr val="D8D8D8">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Full application: 1/25</a:t>
              </a:r>
            </a:p>
          </p:txBody>
        </p:sp>
      </p:grpSp>
      <p:grpSp>
        <p:nvGrpSpPr>
          <p:cNvPr id="66" name="Group 65">
            <a:extLst>
              <a:ext uri="{FF2B5EF4-FFF2-40B4-BE49-F238E27FC236}">
                <a16:creationId xmlns:a16="http://schemas.microsoft.com/office/drawing/2014/main" id="{FFFAF80B-0376-4A12-033B-414975F2479A}"/>
              </a:ext>
            </a:extLst>
          </p:cNvPr>
          <p:cNvGrpSpPr/>
          <p:nvPr/>
        </p:nvGrpSpPr>
        <p:grpSpPr>
          <a:xfrm>
            <a:off x="1840599" y="4855289"/>
            <a:ext cx="6600150" cy="184666"/>
            <a:chOff x="4128557" y="1820077"/>
            <a:chExt cx="6600150" cy="184666"/>
          </a:xfrm>
        </p:grpSpPr>
        <p:sp>
          <p:nvSpPr>
            <p:cNvPr id="67" name="Tekstvak 78">
              <a:extLst>
                <a:ext uri="{FF2B5EF4-FFF2-40B4-BE49-F238E27FC236}">
                  <a16:creationId xmlns:a16="http://schemas.microsoft.com/office/drawing/2014/main" id="{4A0E075F-B81D-9DE8-4EC3-C78866F6C7FB}"/>
                </a:ext>
              </a:extLst>
            </p:cNvPr>
            <p:cNvSpPr txBox="1"/>
            <p:nvPr/>
          </p:nvSpPr>
          <p:spPr>
            <a:xfrm>
              <a:off x="9954408" y="1820077"/>
              <a:ext cx="774299" cy="184666"/>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600" b="0" i="0" u="none" strike="noStrike" kern="0" cap="none" spc="0" normalizeH="0" baseline="0" noProof="0">
                  <a:ln>
                    <a:noFill/>
                  </a:ln>
                  <a:solidFill>
                    <a:srgbClr val="D8D8D8">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11/26</a:t>
              </a:r>
            </a:p>
          </p:txBody>
        </p:sp>
        <p:grpSp>
          <p:nvGrpSpPr>
            <p:cNvPr id="68" name="Group 67">
              <a:extLst>
                <a:ext uri="{FF2B5EF4-FFF2-40B4-BE49-F238E27FC236}">
                  <a16:creationId xmlns:a16="http://schemas.microsoft.com/office/drawing/2014/main" id="{7633054D-3DCC-8F59-4949-6D48D5221782}"/>
                </a:ext>
              </a:extLst>
            </p:cNvPr>
            <p:cNvGrpSpPr/>
            <p:nvPr/>
          </p:nvGrpSpPr>
          <p:grpSpPr>
            <a:xfrm>
              <a:off x="4128557" y="1830798"/>
              <a:ext cx="5891133" cy="152332"/>
              <a:chOff x="4128557" y="1830798"/>
              <a:chExt cx="5891133" cy="152332"/>
            </a:xfrm>
          </p:grpSpPr>
          <p:sp>
            <p:nvSpPr>
              <p:cNvPr id="71" name="Rechthoek 77">
                <a:extLst>
                  <a:ext uri="{FF2B5EF4-FFF2-40B4-BE49-F238E27FC236}">
                    <a16:creationId xmlns:a16="http://schemas.microsoft.com/office/drawing/2014/main" id="{6F8C80E1-888C-366D-D8A1-E07ECA936AA8}"/>
                  </a:ext>
                </a:extLst>
              </p:cNvPr>
              <p:cNvSpPr>
                <a:spLocks noChangeArrowheads="1"/>
              </p:cNvSpPr>
              <p:nvPr/>
            </p:nvSpPr>
            <p:spPr bwMode="auto">
              <a:xfrm>
                <a:off x="4128557" y="1830798"/>
                <a:ext cx="5818894" cy="148288"/>
              </a:xfrm>
              <a:prstGeom prst="rect">
                <a:avLst/>
              </a:prstGeom>
              <a:gradFill>
                <a:gsLst>
                  <a:gs pos="32000">
                    <a:srgbClr val="00AEEF"/>
                  </a:gs>
                  <a:gs pos="0">
                    <a:srgbClr val="C8F0FF"/>
                  </a:gs>
                </a:gsLst>
                <a:lin ang="0" scaled="1"/>
              </a:gradFill>
              <a:ln>
                <a:noFill/>
              </a:ln>
            </p:spPr>
            <p:txBody>
              <a:bodyPr wrap="none" anchor="ctr"/>
              <a:lstStyle>
                <a:lvl1pPr eaLnBrk="0" hangingPunct="0">
                  <a:defRPr sz="2000">
                    <a:solidFill>
                      <a:schemeClr val="tx1"/>
                    </a:solidFill>
                    <a:latin typeface="Arial" charset="0"/>
                    <a:ea typeface="MS PGothic" pitchFamily="34" charset="-128"/>
                  </a:defRPr>
                </a:lvl1pPr>
                <a:lvl2pPr marL="742950" indent="-285750" eaLnBrk="0" hangingPunct="0">
                  <a:defRPr sz="2000">
                    <a:solidFill>
                      <a:schemeClr val="tx1"/>
                    </a:solidFill>
                    <a:latin typeface="Arial" charset="0"/>
                    <a:ea typeface="MS PGothic" pitchFamily="34" charset="-128"/>
                  </a:defRPr>
                </a:lvl2pPr>
                <a:lvl3pPr marL="1143000" indent="-228600" eaLnBrk="0" hangingPunct="0">
                  <a:defRPr sz="2000">
                    <a:solidFill>
                      <a:schemeClr val="tx1"/>
                    </a:solidFill>
                    <a:latin typeface="Arial" charset="0"/>
                    <a:ea typeface="MS PGothic" pitchFamily="34" charset="-128"/>
                  </a:defRPr>
                </a:lvl3pPr>
                <a:lvl4pPr marL="1600200" indent="-228600" eaLnBrk="0" hangingPunct="0">
                  <a:defRPr sz="2000">
                    <a:solidFill>
                      <a:schemeClr val="tx1"/>
                    </a:solidFill>
                    <a:latin typeface="Arial" charset="0"/>
                    <a:ea typeface="MS PGothic" pitchFamily="34" charset="-128"/>
                  </a:defRPr>
                </a:lvl4pPr>
                <a:lvl5pPr marL="2057400" indent="-228600" eaLnBrk="0" hangingPunct="0">
                  <a:defRPr sz="2000">
                    <a:solidFill>
                      <a:schemeClr val="tx1"/>
                    </a:solidFill>
                    <a:latin typeface="Arial" charset="0"/>
                    <a:ea typeface="MS PGothic" pitchFamily="34" charset="-128"/>
                  </a:defRPr>
                </a:lvl5pPr>
                <a:lvl6pPr marL="2514600" indent="-228600" eaLnBrk="0" fontAlgn="base" hangingPunct="0">
                  <a:spcBef>
                    <a:spcPct val="0"/>
                  </a:spcBef>
                  <a:spcAft>
                    <a:spcPct val="0"/>
                  </a:spcAft>
                  <a:defRPr sz="2000">
                    <a:solidFill>
                      <a:schemeClr val="tx1"/>
                    </a:solidFill>
                    <a:latin typeface="Arial" charset="0"/>
                    <a:ea typeface="MS PGothic" pitchFamily="34" charset="-128"/>
                  </a:defRPr>
                </a:lvl6pPr>
                <a:lvl7pPr marL="2971800" indent="-228600" eaLnBrk="0" fontAlgn="base" hangingPunct="0">
                  <a:spcBef>
                    <a:spcPct val="0"/>
                  </a:spcBef>
                  <a:spcAft>
                    <a:spcPct val="0"/>
                  </a:spcAft>
                  <a:defRPr sz="2000">
                    <a:solidFill>
                      <a:schemeClr val="tx1"/>
                    </a:solidFill>
                    <a:latin typeface="Arial" charset="0"/>
                    <a:ea typeface="MS PGothic" pitchFamily="34" charset="-128"/>
                  </a:defRPr>
                </a:lvl7pPr>
                <a:lvl8pPr marL="3429000" indent="-228600" eaLnBrk="0" fontAlgn="base" hangingPunct="0">
                  <a:spcBef>
                    <a:spcPct val="0"/>
                  </a:spcBef>
                  <a:spcAft>
                    <a:spcPct val="0"/>
                  </a:spcAft>
                  <a:defRPr sz="2000">
                    <a:solidFill>
                      <a:schemeClr val="tx1"/>
                    </a:solidFill>
                    <a:latin typeface="Arial" charset="0"/>
                    <a:ea typeface="MS PGothic" pitchFamily="34" charset="-128"/>
                  </a:defRPr>
                </a:lvl8pPr>
                <a:lvl9pPr marL="3886200" indent="-228600" eaLnBrk="0" fontAlgn="base" hangingPunct="0">
                  <a:spcBef>
                    <a:spcPct val="0"/>
                  </a:spcBef>
                  <a:spcAft>
                    <a:spcPct val="0"/>
                  </a:spcAft>
                  <a:defRPr sz="2000">
                    <a:solidFill>
                      <a:schemeClr val="tx1"/>
                    </a:solidFill>
                    <a:latin typeface="Arial"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600" b="0" i="1" u="none" strike="noStrike" kern="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Agreement: 10/23</a:t>
                </a:r>
                <a:endParaRPr kumimoji="0" lang="en-GB" altLang="en-US" sz="600" b="0" i="0" u="none" strike="noStrike" kern="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72" name="Picture 71">
                <a:extLst>
                  <a:ext uri="{FF2B5EF4-FFF2-40B4-BE49-F238E27FC236}">
                    <a16:creationId xmlns:a16="http://schemas.microsoft.com/office/drawing/2014/main" id="{9C8C11D7-21CA-C654-B372-98B89CBF9A74}"/>
                  </a:ext>
                </a:extLst>
              </p:cNvPr>
              <p:cNvPicPr>
                <a:picLocks/>
              </p:cNvPicPr>
              <p:nvPr/>
            </p:nvPicPr>
            <p:blipFill rotWithShape="1">
              <a:blip r:embed="rId3">
                <a:extLst>
                  <a:ext uri="{28A0092B-C50C-407E-A947-70E740481C1C}">
                    <a14:useLocalDpi xmlns:a14="http://schemas.microsoft.com/office/drawing/2010/main" val="0"/>
                  </a:ext>
                </a:extLst>
              </a:blip>
              <a:srcRect t="793" b="1572"/>
              <a:stretch/>
            </p:blipFill>
            <p:spPr>
              <a:xfrm>
                <a:off x="9870177" y="1830798"/>
                <a:ext cx="149513" cy="152332"/>
              </a:xfrm>
              <a:prstGeom prst="rect">
                <a:avLst/>
              </a:prstGeom>
            </p:spPr>
          </p:pic>
        </p:grpSp>
      </p:grpSp>
      <p:grpSp>
        <p:nvGrpSpPr>
          <p:cNvPr id="77" name="Group 76">
            <a:extLst>
              <a:ext uri="{FF2B5EF4-FFF2-40B4-BE49-F238E27FC236}">
                <a16:creationId xmlns:a16="http://schemas.microsoft.com/office/drawing/2014/main" id="{6D557652-BD82-AFA9-6187-6843C2384BF5}"/>
              </a:ext>
            </a:extLst>
          </p:cNvPr>
          <p:cNvGrpSpPr/>
          <p:nvPr/>
        </p:nvGrpSpPr>
        <p:grpSpPr>
          <a:xfrm>
            <a:off x="1853017" y="3573847"/>
            <a:ext cx="2941772" cy="184666"/>
            <a:chOff x="1704203" y="1555024"/>
            <a:chExt cx="2941772" cy="176961"/>
          </a:xfrm>
        </p:grpSpPr>
        <p:sp>
          <p:nvSpPr>
            <p:cNvPr id="78" name="Rectangle 77">
              <a:extLst>
                <a:ext uri="{FF2B5EF4-FFF2-40B4-BE49-F238E27FC236}">
                  <a16:creationId xmlns:a16="http://schemas.microsoft.com/office/drawing/2014/main" id="{E134176B-175D-C504-DCC2-F91FA83E4662}"/>
                </a:ext>
              </a:extLst>
            </p:cNvPr>
            <p:cNvSpPr/>
            <p:nvPr/>
          </p:nvSpPr>
          <p:spPr>
            <a:xfrm>
              <a:off x="1704203" y="1582057"/>
              <a:ext cx="2346328" cy="139382"/>
            </a:xfrm>
            <a:prstGeom prst="rect">
              <a:avLst/>
            </a:prstGeom>
            <a:solidFill>
              <a:srgbClr val="00AEE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a:ln>
                  <a:noFill/>
                </a:ln>
                <a:solidFill>
                  <a:srgbClr val="FF0000"/>
                </a:solidFill>
                <a:effectLst/>
                <a:uLnTx/>
                <a:uFillTx/>
                <a:latin typeface="Arial"/>
                <a:ea typeface="+mn-ea"/>
                <a:cs typeface="+mn-cs"/>
              </a:endParaRPr>
            </a:p>
          </p:txBody>
        </p:sp>
        <p:pic>
          <p:nvPicPr>
            <p:cNvPr id="79" name="Picture 78">
              <a:extLst>
                <a:ext uri="{FF2B5EF4-FFF2-40B4-BE49-F238E27FC236}">
                  <a16:creationId xmlns:a16="http://schemas.microsoft.com/office/drawing/2014/main" id="{A244DA7E-BEE7-EEEB-3ED9-5FF438ADFD03}"/>
                </a:ext>
              </a:extLst>
            </p:cNvPr>
            <p:cNvPicPr>
              <a:picLocks/>
            </p:cNvPicPr>
            <p:nvPr/>
          </p:nvPicPr>
          <p:blipFill rotWithShape="1">
            <a:blip r:embed="rId3">
              <a:extLst>
                <a:ext uri="{28A0092B-C50C-407E-A947-70E740481C1C}">
                  <a14:useLocalDpi xmlns:a14="http://schemas.microsoft.com/office/drawing/2010/main" val="0"/>
                </a:ext>
              </a:extLst>
            </a:blip>
            <a:srcRect t="793" b="1572"/>
            <a:stretch/>
          </p:blipFill>
          <p:spPr>
            <a:xfrm>
              <a:off x="3997828" y="1581916"/>
              <a:ext cx="149513" cy="145976"/>
            </a:xfrm>
            <a:prstGeom prst="rect">
              <a:avLst/>
            </a:prstGeom>
          </p:spPr>
        </p:pic>
        <p:sp>
          <p:nvSpPr>
            <p:cNvPr id="80" name="Tekstvak 78">
              <a:extLst>
                <a:ext uri="{FF2B5EF4-FFF2-40B4-BE49-F238E27FC236}">
                  <a16:creationId xmlns:a16="http://schemas.microsoft.com/office/drawing/2014/main" id="{C5A50AA6-C3D9-76FD-51D3-B1CD73CB5C83}"/>
                </a:ext>
              </a:extLst>
            </p:cNvPr>
            <p:cNvSpPr txBox="1"/>
            <p:nvPr/>
          </p:nvSpPr>
          <p:spPr>
            <a:xfrm>
              <a:off x="4091134" y="1555024"/>
              <a:ext cx="554841" cy="176961"/>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600" b="0" i="0" u="none" strike="noStrike" kern="0" cap="none" spc="0" normalizeH="0" baseline="0" noProof="0">
                  <a:ln>
                    <a:noFill/>
                  </a:ln>
                  <a:solidFill>
                    <a:srgbClr val="D8D8D8">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7/24</a:t>
              </a:r>
            </a:p>
          </p:txBody>
        </p:sp>
      </p:grpSp>
      <p:grpSp>
        <p:nvGrpSpPr>
          <p:cNvPr id="81" name="Group 80">
            <a:extLst>
              <a:ext uri="{FF2B5EF4-FFF2-40B4-BE49-F238E27FC236}">
                <a16:creationId xmlns:a16="http://schemas.microsoft.com/office/drawing/2014/main" id="{36A21BB2-173A-E47C-4145-B98AECE9063F}"/>
              </a:ext>
            </a:extLst>
          </p:cNvPr>
          <p:cNvGrpSpPr/>
          <p:nvPr/>
        </p:nvGrpSpPr>
        <p:grpSpPr>
          <a:xfrm>
            <a:off x="3371848" y="1042040"/>
            <a:ext cx="1426614" cy="184666"/>
            <a:chOff x="3219078" y="1580306"/>
            <a:chExt cx="1426614" cy="176958"/>
          </a:xfrm>
        </p:grpSpPr>
        <p:sp>
          <p:nvSpPr>
            <p:cNvPr id="82" name="Rectangle 81">
              <a:extLst>
                <a:ext uri="{FF2B5EF4-FFF2-40B4-BE49-F238E27FC236}">
                  <a16:creationId xmlns:a16="http://schemas.microsoft.com/office/drawing/2014/main" id="{B729691B-E1EC-425F-AC83-CD250C06B3DA}"/>
                </a:ext>
              </a:extLst>
            </p:cNvPr>
            <p:cNvSpPr/>
            <p:nvPr/>
          </p:nvSpPr>
          <p:spPr>
            <a:xfrm>
              <a:off x="3219078" y="1581758"/>
              <a:ext cx="827194" cy="152263"/>
            </a:xfrm>
            <a:prstGeom prst="rect">
              <a:avLst/>
            </a:prstGeom>
            <a:solidFill>
              <a:srgbClr val="00AEE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FF0000"/>
                </a:solidFill>
                <a:effectLst/>
                <a:uLnTx/>
                <a:uFillTx/>
                <a:latin typeface="Arial"/>
                <a:ea typeface="+mn-ea"/>
                <a:cs typeface="+mn-cs"/>
              </a:endParaRPr>
            </a:p>
          </p:txBody>
        </p:sp>
        <p:pic>
          <p:nvPicPr>
            <p:cNvPr id="83" name="Picture 82">
              <a:extLst>
                <a:ext uri="{FF2B5EF4-FFF2-40B4-BE49-F238E27FC236}">
                  <a16:creationId xmlns:a16="http://schemas.microsoft.com/office/drawing/2014/main" id="{E0DFD522-8F1D-425F-9177-777BD7D55FB7}"/>
                </a:ext>
              </a:extLst>
            </p:cNvPr>
            <p:cNvPicPr>
              <a:picLocks/>
            </p:cNvPicPr>
            <p:nvPr/>
          </p:nvPicPr>
          <p:blipFill rotWithShape="1">
            <a:blip r:embed="rId3">
              <a:extLst>
                <a:ext uri="{28A0092B-C50C-407E-A947-70E740481C1C}">
                  <a14:useLocalDpi xmlns:a14="http://schemas.microsoft.com/office/drawing/2010/main" val="0"/>
                </a:ext>
              </a:extLst>
            </a:blip>
            <a:srcRect t="793" b="1572"/>
            <a:stretch/>
          </p:blipFill>
          <p:spPr>
            <a:xfrm>
              <a:off x="3993569" y="1585132"/>
              <a:ext cx="149513" cy="145976"/>
            </a:xfrm>
            <a:prstGeom prst="rect">
              <a:avLst/>
            </a:prstGeom>
          </p:spPr>
        </p:pic>
        <p:sp>
          <p:nvSpPr>
            <p:cNvPr id="84" name="Tekstvak 78">
              <a:extLst>
                <a:ext uri="{FF2B5EF4-FFF2-40B4-BE49-F238E27FC236}">
                  <a16:creationId xmlns:a16="http://schemas.microsoft.com/office/drawing/2014/main" id="{50CA337A-3F1C-5382-6904-388F5AAA4206}"/>
                </a:ext>
              </a:extLst>
            </p:cNvPr>
            <p:cNvSpPr txBox="1"/>
            <p:nvPr/>
          </p:nvSpPr>
          <p:spPr>
            <a:xfrm>
              <a:off x="4090851" y="1580306"/>
              <a:ext cx="554841" cy="176958"/>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600" b="0" i="0" u="none" strike="noStrike" kern="0" cap="none" spc="0" normalizeH="0" baseline="0" noProof="0">
                  <a:ln>
                    <a:noFill/>
                  </a:ln>
                  <a:solidFill>
                    <a:srgbClr val="D8D8D8">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7/24</a:t>
              </a:r>
            </a:p>
          </p:txBody>
        </p:sp>
      </p:grpSp>
      <p:grpSp>
        <p:nvGrpSpPr>
          <p:cNvPr id="85" name="Group 84">
            <a:extLst>
              <a:ext uri="{FF2B5EF4-FFF2-40B4-BE49-F238E27FC236}">
                <a16:creationId xmlns:a16="http://schemas.microsoft.com/office/drawing/2014/main" id="{B50FA2BD-0127-CE26-B35E-F3C8059825FA}"/>
              </a:ext>
            </a:extLst>
          </p:cNvPr>
          <p:cNvGrpSpPr/>
          <p:nvPr/>
        </p:nvGrpSpPr>
        <p:grpSpPr>
          <a:xfrm>
            <a:off x="1853018" y="3818632"/>
            <a:ext cx="3131882" cy="152332"/>
            <a:chOff x="2495124" y="1831246"/>
            <a:chExt cx="3131882" cy="152332"/>
          </a:xfrm>
        </p:grpSpPr>
        <p:sp>
          <p:nvSpPr>
            <p:cNvPr id="86" name="Rectangle 85">
              <a:extLst>
                <a:ext uri="{FF2B5EF4-FFF2-40B4-BE49-F238E27FC236}">
                  <a16:creationId xmlns:a16="http://schemas.microsoft.com/office/drawing/2014/main" id="{722857B0-6A7A-4597-2490-751BDFE0E03D}"/>
                </a:ext>
              </a:extLst>
            </p:cNvPr>
            <p:cNvSpPr/>
            <p:nvPr/>
          </p:nvSpPr>
          <p:spPr>
            <a:xfrm>
              <a:off x="2495124" y="1836444"/>
              <a:ext cx="3029394" cy="144106"/>
            </a:xfrm>
            <a:prstGeom prst="rect">
              <a:avLst/>
            </a:prstGeom>
            <a:solidFill>
              <a:srgbClr val="00AEEF"/>
            </a:solidFill>
            <a:ln w="25400" cap="flat" cmpd="sng" algn="ctr">
              <a:noFill/>
              <a:prstDash val="solid"/>
            </a:ln>
            <a:effectLst/>
          </p:spPr>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600" b="0" i="1" u="none" strike="noStrike" kern="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Meet supervisory expectations by 12/24</a:t>
              </a:r>
            </a:p>
          </p:txBody>
        </p:sp>
        <p:pic>
          <p:nvPicPr>
            <p:cNvPr id="87" name="Picture 86">
              <a:extLst>
                <a:ext uri="{FF2B5EF4-FFF2-40B4-BE49-F238E27FC236}">
                  <a16:creationId xmlns:a16="http://schemas.microsoft.com/office/drawing/2014/main" id="{40092408-7106-8E99-7490-C608ABB6224C}"/>
                </a:ext>
              </a:extLst>
            </p:cNvPr>
            <p:cNvPicPr>
              <a:picLocks/>
            </p:cNvPicPr>
            <p:nvPr/>
          </p:nvPicPr>
          <p:blipFill rotWithShape="1">
            <a:blip r:embed="rId3">
              <a:extLst>
                <a:ext uri="{28A0092B-C50C-407E-A947-70E740481C1C}">
                  <a14:useLocalDpi xmlns:a14="http://schemas.microsoft.com/office/drawing/2010/main" val="0"/>
                </a:ext>
              </a:extLst>
            </a:blip>
            <a:srcRect t="793" b="1572"/>
            <a:stretch/>
          </p:blipFill>
          <p:spPr>
            <a:xfrm>
              <a:off x="5477493" y="1831246"/>
              <a:ext cx="149513" cy="152332"/>
            </a:xfrm>
            <a:prstGeom prst="rect">
              <a:avLst/>
            </a:prstGeom>
          </p:spPr>
        </p:pic>
      </p:grpSp>
      <p:grpSp>
        <p:nvGrpSpPr>
          <p:cNvPr id="89" name="Group 88">
            <a:extLst>
              <a:ext uri="{FF2B5EF4-FFF2-40B4-BE49-F238E27FC236}">
                <a16:creationId xmlns:a16="http://schemas.microsoft.com/office/drawing/2014/main" id="{BC791317-82CE-3D1C-94DF-7B42FBEE6D53}"/>
              </a:ext>
            </a:extLst>
          </p:cNvPr>
          <p:cNvGrpSpPr/>
          <p:nvPr/>
        </p:nvGrpSpPr>
        <p:grpSpPr>
          <a:xfrm>
            <a:off x="1840599" y="5284970"/>
            <a:ext cx="4955427" cy="184666"/>
            <a:chOff x="711269" y="1566691"/>
            <a:chExt cx="4955427" cy="184666"/>
          </a:xfrm>
        </p:grpSpPr>
        <p:sp>
          <p:nvSpPr>
            <p:cNvPr id="90" name="Rectangle 89">
              <a:extLst>
                <a:ext uri="{FF2B5EF4-FFF2-40B4-BE49-F238E27FC236}">
                  <a16:creationId xmlns:a16="http://schemas.microsoft.com/office/drawing/2014/main" id="{B441604B-10D3-4440-6262-BA8366B2F11F}"/>
                </a:ext>
              </a:extLst>
            </p:cNvPr>
            <p:cNvSpPr/>
            <p:nvPr/>
          </p:nvSpPr>
          <p:spPr>
            <a:xfrm>
              <a:off x="711269" y="1588449"/>
              <a:ext cx="4400185" cy="139989"/>
            </a:xfrm>
            <a:prstGeom prst="rect">
              <a:avLst/>
            </a:prstGeom>
            <a:solidFill>
              <a:srgbClr val="00AEE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solidFill>
                  <a:srgbClr val="FF0000"/>
                </a:solidFill>
                <a:effectLst/>
                <a:uLnTx/>
                <a:uFillTx/>
                <a:latin typeface="Arial"/>
                <a:ea typeface="+mn-ea"/>
                <a:cs typeface="+mn-cs"/>
              </a:endParaRPr>
            </a:p>
          </p:txBody>
        </p:sp>
        <p:pic>
          <p:nvPicPr>
            <p:cNvPr id="91" name="Picture 90">
              <a:extLst>
                <a:ext uri="{FF2B5EF4-FFF2-40B4-BE49-F238E27FC236}">
                  <a16:creationId xmlns:a16="http://schemas.microsoft.com/office/drawing/2014/main" id="{5094F4E5-60BC-2A28-E41A-1BB3A9804910}"/>
                </a:ext>
              </a:extLst>
            </p:cNvPr>
            <p:cNvPicPr>
              <a:picLocks/>
            </p:cNvPicPr>
            <p:nvPr/>
          </p:nvPicPr>
          <p:blipFill rotWithShape="1">
            <a:blip r:embed="rId3">
              <a:extLst>
                <a:ext uri="{28A0092B-C50C-407E-A947-70E740481C1C}">
                  <a14:useLocalDpi xmlns:a14="http://schemas.microsoft.com/office/drawing/2010/main" val="0"/>
                </a:ext>
              </a:extLst>
            </a:blip>
            <a:srcRect t="793" b="1572"/>
            <a:stretch/>
          </p:blipFill>
          <p:spPr>
            <a:xfrm>
              <a:off x="5038592" y="1588417"/>
              <a:ext cx="149513" cy="145976"/>
            </a:xfrm>
            <a:prstGeom prst="rect">
              <a:avLst/>
            </a:prstGeom>
          </p:spPr>
        </p:pic>
        <p:sp>
          <p:nvSpPr>
            <p:cNvPr id="92" name="Tekstvak 78">
              <a:extLst>
                <a:ext uri="{FF2B5EF4-FFF2-40B4-BE49-F238E27FC236}">
                  <a16:creationId xmlns:a16="http://schemas.microsoft.com/office/drawing/2014/main" id="{E497EA2E-8D92-9E8B-A5D8-2E31843F9758}"/>
                </a:ext>
              </a:extLst>
            </p:cNvPr>
            <p:cNvSpPr txBox="1"/>
            <p:nvPr/>
          </p:nvSpPr>
          <p:spPr>
            <a:xfrm>
              <a:off x="5111855" y="1566691"/>
              <a:ext cx="554841" cy="184666"/>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600" b="0" i="0" u="none" strike="noStrike" kern="0" cap="none" spc="0" normalizeH="0" baseline="0" noProof="0">
                  <a:ln>
                    <a:noFill/>
                  </a:ln>
                  <a:solidFill>
                    <a:srgbClr val="D8D8D8">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11/25</a:t>
              </a:r>
            </a:p>
          </p:txBody>
        </p:sp>
      </p:grpSp>
      <p:grpSp>
        <p:nvGrpSpPr>
          <p:cNvPr id="115" name="Group 114">
            <a:extLst>
              <a:ext uri="{FF2B5EF4-FFF2-40B4-BE49-F238E27FC236}">
                <a16:creationId xmlns:a16="http://schemas.microsoft.com/office/drawing/2014/main" id="{CB8DBD29-138B-2C55-2D72-396BFA7C6433}"/>
              </a:ext>
            </a:extLst>
          </p:cNvPr>
          <p:cNvGrpSpPr/>
          <p:nvPr/>
        </p:nvGrpSpPr>
        <p:grpSpPr>
          <a:xfrm>
            <a:off x="4524822" y="6553458"/>
            <a:ext cx="1665789" cy="200055"/>
            <a:chOff x="6991091" y="6557623"/>
            <a:chExt cx="1665789" cy="200055"/>
          </a:xfrm>
        </p:grpSpPr>
        <p:sp>
          <p:nvSpPr>
            <p:cNvPr id="98" name="Rechthoek 77">
              <a:extLst>
                <a:ext uri="{FF2B5EF4-FFF2-40B4-BE49-F238E27FC236}">
                  <a16:creationId xmlns:a16="http://schemas.microsoft.com/office/drawing/2014/main" id="{F2BF7FCE-40A5-D55B-74AC-693F5C96DD0D}"/>
                </a:ext>
              </a:extLst>
            </p:cNvPr>
            <p:cNvSpPr>
              <a:spLocks noChangeArrowheads="1"/>
            </p:cNvSpPr>
            <p:nvPr/>
          </p:nvSpPr>
          <p:spPr bwMode="auto">
            <a:xfrm>
              <a:off x="6991091" y="6598711"/>
              <a:ext cx="774000" cy="108000"/>
            </a:xfrm>
            <a:prstGeom prst="rect">
              <a:avLst/>
            </a:prstGeom>
            <a:solidFill>
              <a:srgbClr val="00AEEF"/>
            </a:solidFill>
            <a:ln>
              <a:noFill/>
            </a:ln>
          </p:spPr>
          <p:txBody>
            <a:bodyPr wrap="none" anchor="ctr"/>
            <a:lstStyle>
              <a:lvl1pPr eaLnBrk="0" hangingPunct="0">
                <a:defRPr sz="2000">
                  <a:solidFill>
                    <a:schemeClr val="tx1"/>
                  </a:solidFill>
                  <a:latin typeface="Arial" charset="0"/>
                  <a:ea typeface="MS PGothic" pitchFamily="34" charset="-128"/>
                </a:defRPr>
              </a:lvl1pPr>
              <a:lvl2pPr marL="742950" indent="-285750" eaLnBrk="0" hangingPunct="0">
                <a:defRPr sz="2000">
                  <a:solidFill>
                    <a:schemeClr val="tx1"/>
                  </a:solidFill>
                  <a:latin typeface="Arial" charset="0"/>
                  <a:ea typeface="MS PGothic" pitchFamily="34" charset="-128"/>
                </a:defRPr>
              </a:lvl2pPr>
              <a:lvl3pPr marL="1143000" indent="-228600" eaLnBrk="0" hangingPunct="0">
                <a:defRPr sz="2000">
                  <a:solidFill>
                    <a:schemeClr val="tx1"/>
                  </a:solidFill>
                  <a:latin typeface="Arial" charset="0"/>
                  <a:ea typeface="MS PGothic" pitchFamily="34" charset="-128"/>
                </a:defRPr>
              </a:lvl3pPr>
              <a:lvl4pPr marL="1600200" indent="-228600" eaLnBrk="0" hangingPunct="0">
                <a:defRPr sz="2000">
                  <a:solidFill>
                    <a:schemeClr val="tx1"/>
                  </a:solidFill>
                  <a:latin typeface="Arial" charset="0"/>
                  <a:ea typeface="MS PGothic" pitchFamily="34" charset="-128"/>
                </a:defRPr>
              </a:lvl4pPr>
              <a:lvl5pPr marL="2057400" indent="-228600" eaLnBrk="0" hangingPunct="0">
                <a:defRPr sz="2000">
                  <a:solidFill>
                    <a:schemeClr val="tx1"/>
                  </a:solidFill>
                  <a:latin typeface="Arial" charset="0"/>
                  <a:ea typeface="MS PGothic" pitchFamily="34" charset="-128"/>
                </a:defRPr>
              </a:lvl5pPr>
              <a:lvl6pPr marL="2514600" indent="-228600" eaLnBrk="0" fontAlgn="base" hangingPunct="0">
                <a:spcBef>
                  <a:spcPct val="0"/>
                </a:spcBef>
                <a:spcAft>
                  <a:spcPct val="0"/>
                </a:spcAft>
                <a:defRPr sz="2000">
                  <a:solidFill>
                    <a:schemeClr val="tx1"/>
                  </a:solidFill>
                  <a:latin typeface="Arial" charset="0"/>
                  <a:ea typeface="MS PGothic" pitchFamily="34" charset="-128"/>
                </a:defRPr>
              </a:lvl6pPr>
              <a:lvl7pPr marL="2971800" indent="-228600" eaLnBrk="0" fontAlgn="base" hangingPunct="0">
                <a:spcBef>
                  <a:spcPct val="0"/>
                </a:spcBef>
                <a:spcAft>
                  <a:spcPct val="0"/>
                </a:spcAft>
                <a:defRPr sz="2000">
                  <a:solidFill>
                    <a:schemeClr val="tx1"/>
                  </a:solidFill>
                  <a:latin typeface="Arial" charset="0"/>
                  <a:ea typeface="MS PGothic" pitchFamily="34" charset="-128"/>
                </a:defRPr>
              </a:lvl7pPr>
              <a:lvl8pPr marL="3429000" indent="-228600" eaLnBrk="0" fontAlgn="base" hangingPunct="0">
                <a:spcBef>
                  <a:spcPct val="0"/>
                </a:spcBef>
                <a:spcAft>
                  <a:spcPct val="0"/>
                </a:spcAft>
                <a:defRPr sz="2000">
                  <a:solidFill>
                    <a:schemeClr val="tx1"/>
                  </a:solidFill>
                  <a:latin typeface="Arial" charset="0"/>
                  <a:ea typeface="MS PGothic" pitchFamily="34" charset="-128"/>
                </a:defRPr>
              </a:lvl8pPr>
              <a:lvl9pPr marL="3886200" indent="-228600" eaLnBrk="0" fontAlgn="base" hangingPunct="0">
                <a:spcBef>
                  <a:spcPct val="0"/>
                </a:spcBef>
                <a:spcAft>
                  <a:spcPct val="0"/>
                </a:spcAft>
                <a:defRPr sz="2000">
                  <a:solidFill>
                    <a:schemeClr val="tx1"/>
                  </a:solidFill>
                  <a:latin typeface="Arial"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700" b="0" i="0" u="none" strike="noStrike" kern="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9" name="Tekstvak 78">
              <a:extLst>
                <a:ext uri="{FF2B5EF4-FFF2-40B4-BE49-F238E27FC236}">
                  <a16:creationId xmlns:a16="http://schemas.microsoft.com/office/drawing/2014/main" id="{F5EC5ADC-9B21-A400-EA31-043D2A323B8C}"/>
                </a:ext>
              </a:extLst>
            </p:cNvPr>
            <p:cNvSpPr txBox="1"/>
            <p:nvPr/>
          </p:nvSpPr>
          <p:spPr>
            <a:xfrm>
              <a:off x="7728421" y="6557623"/>
              <a:ext cx="928459" cy="200055"/>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700" b="0" i="0" u="none" strike="noStrike" kern="1200" cap="none" spc="0" normalizeH="0" baseline="0" noProof="0">
                  <a:ln>
                    <a:noFill/>
                  </a:ln>
                  <a:solidFill>
                    <a:srgbClr val="D8D8D8">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 Implementation</a:t>
              </a:r>
            </a:p>
          </p:txBody>
        </p:sp>
      </p:grpSp>
      <p:grpSp>
        <p:nvGrpSpPr>
          <p:cNvPr id="113" name="Group 112">
            <a:extLst>
              <a:ext uri="{FF2B5EF4-FFF2-40B4-BE49-F238E27FC236}">
                <a16:creationId xmlns:a16="http://schemas.microsoft.com/office/drawing/2014/main" id="{989B9A4F-59B2-A78B-9F84-9BDE3EF88B02}"/>
              </a:ext>
            </a:extLst>
          </p:cNvPr>
          <p:cNvGrpSpPr/>
          <p:nvPr/>
        </p:nvGrpSpPr>
        <p:grpSpPr>
          <a:xfrm>
            <a:off x="337685" y="6538700"/>
            <a:ext cx="1527931" cy="200055"/>
            <a:chOff x="84926" y="6559504"/>
            <a:chExt cx="1527931" cy="200055"/>
          </a:xfrm>
        </p:grpSpPr>
        <p:sp>
          <p:nvSpPr>
            <p:cNvPr id="101" name="Rechthoek 77">
              <a:extLst>
                <a:ext uri="{FF2B5EF4-FFF2-40B4-BE49-F238E27FC236}">
                  <a16:creationId xmlns:a16="http://schemas.microsoft.com/office/drawing/2014/main" id="{118F56C8-C959-27F9-B9AB-8ACB550EA04C}"/>
                </a:ext>
              </a:extLst>
            </p:cNvPr>
            <p:cNvSpPr>
              <a:spLocks noChangeArrowheads="1"/>
            </p:cNvSpPr>
            <p:nvPr/>
          </p:nvSpPr>
          <p:spPr bwMode="auto">
            <a:xfrm>
              <a:off x="84926" y="6614306"/>
              <a:ext cx="774000" cy="108000"/>
            </a:xfrm>
            <a:prstGeom prst="rect">
              <a:avLst/>
            </a:prstGeom>
            <a:solidFill>
              <a:srgbClr val="C4C5C6"/>
            </a:solidFill>
            <a:ln>
              <a:noFill/>
            </a:ln>
          </p:spPr>
          <p:txBody>
            <a:bodyPr wrap="none" anchor="ctr"/>
            <a:lstStyle>
              <a:lvl1pPr eaLnBrk="0" hangingPunct="0">
                <a:defRPr sz="2000">
                  <a:solidFill>
                    <a:schemeClr val="tx1"/>
                  </a:solidFill>
                  <a:latin typeface="Arial" charset="0"/>
                  <a:ea typeface="MS PGothic" pitchFamily="34" charset="-128"/>
                </a:defRPr>
              </a:lvl1pPr>
              <a:lvl2pPr marL="742950" indent="-285750" eaLnBrk="0" hangingPunct="0">
                <a:defRPr sz="2000">
                  <a:solidFill>
                    <a:schemeClr val="tx1"/>
                  </a:solidFill>
                  <a:latin typeface="Arial" charset="0"/>
                  <a:ea typeface="MS PGothic" pitchFamily="34" charset="-128"/>
                </a:defRPr>
              </a:lvl2pPr>
              <a:lvl3pPr marL="1143000" indent="-228600" eaLnBrk="0" hangingPunct="0">
                <a:defRPr sz="2000">
                  <a:solidFill>
                    <a:schemeClr val="tx1"/>
                  </a:solidFill>
                  <a:latin typeface="Arial" charset="0"/>
                  <a:ea typeface="MS PGothic" pitchFamily="34" charset="-128"/>
                </a:defRPr>
              </a:lvl3pPr>
              <a:lvl4pPr marL="1600200" indent="-228600" eaLnBrk="0" hangingPunct="0">
                <a:defRPr sz="2000">
                  <a:solidFill>
                    <a:schemeClr val="tx1"/>
                  </a:solidFill>
                  <a:latin typeface="Arial" charset="0"/>
                  <a:ea typeface="MS PGothic" pitchFamily="34" charset="-128"/>
                </a:defRPr>
              </a:lvl4pPr>
              <a:lvl5pPr marL="2057400" indent="-228600" eaLnBrk="0" hangingPunct="0">
                <a:defRPr sz="2000">
                  <a:solidFill>
                    <a:schemeClr val="tx1"/>
                  </a:solidFill>
                  <a:latin typeface="Arial" charset="0"/>
                  <a:ea typeface="MS PGothic" pitchFamily="34" charset="-128"/>
                </a:defRPr>
              </a:lvl5pPr>
              <a:lvl6pPr marL="2514600" indent="-228600" eaLnBrk="0" fontAlgn="base" hangingPunct="0">
                <a:spcBef>
                  <a:spcPct val="0"/>
                </a:spcBef>
                <a:spcAft>
                  <a:spcPct val="0"/>
                </a:spcAft>
                <a:defRPr sz="2000">
                  <a:solidFill>
                    <a:schemeClr val="tx1"/>
                  </a:solidFill>
                  <a:latin typeface="Arial" charset="0"/>
                  <a:ea typeface="MS PGothic" pitchFamily="34" charset="-128"/>
                </a:defRPr>
              </a:lvl6pPr>
              <a:lvl7pPr marL="2971800" indent="-228600" eaLnBrk="0" fontAlgn="base" hangingPunct="0">
                <a:spcBef>
                  <a:spcPct val="0"/>
                </a:spcBef>
                <a:spcAft>
                  <a:spcPct val="0"/>
                </a:spcAft>
                <a:defRPr sz="2000">
                  <a:solidFill>
                    <a:schemeClr val="tx1"/>
                  </a:solidFill>
                  <a:latin typeface="Arial" charset="0"/>
                  <a:ea typeface="MS PGothic" pitchFamily="34" charset="-128"/>
                </a:defRPr>
              </a:lvl7pPr>
              <a:lvl8pPr marL="3429000" indent="-228600" eaLnBrk="0" fontAlgn="base" hangingPunct="0">
                <a:spcBef>
                  <a:spcPct val="0"/>
                </a:spcBef>
                <a:spcAft>
                  <a:spcPct val="0"/>
                </a:spcAft>
                <a:defRPr sz="2000">
                  <a:solidFill>
                    <a:schemeClr val="tx1"/>
                  </a:solidFill>
                  <a:latin typeface="Arial" charset="0"/>
                  <a:ea typeface="MS PGothic" pitchFamily="34" charset="-128"/>
                </a:defRPr>
              </a:lvl8pPr>
              <a:lvl9pPr marL="3886200" indent="-228600" eaLnBrk="0" fontAlgn="base" hangingPunct="0">
                <a:spcBef>
                  <a:spcPct val="0"/>
                </a:spcBef>
                <a:spcAft>
                  <a:spcPct val="0"/>
                </a:spcAft>
                <a:defRPr sz="2000">
                  <a:solidFill>
                    <a:schemeClr val="tx1"/>
                  </a:solidFill>
                  <a:latin typeface="Arial"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700" b="0" i="0" u="none" strike="noStrike" kern="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2" name="Tekstvak 78">
              <a:extLst>
                <a:ext uri="{FF2B5EF4-FFF2-40B4-BE49-F238E27FC236}">
                  <a16:creationId xmlns:a16="http://schemas.microsoft.com/office/drawing/2014/main" id="{1589D98F-9CC3-3C6E-F783-F63AB94F6043}"/>
                </a:ext>
              </a:extLst>
            </p:cNvPr>
            <p:cNvSpPr txBox="1"/>
            <p:nvPr/>
          </p:nvSpPr>
          <p:spPr>
            <a:xfrm>
              <a:off x="822256" y="6559504"/>
              <a:ext cx="790601" cy="200055"/>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700" b="0" i="0" u="none" strike="noStrike" kern="1200" cap="none" spc="0" normalizeH="0" baseline="0" noProof="0">
                  <a:ln>
                    <a:noFill/>
                  </a:ln>
                  <a:solidFill>
                    <a:srgbClr val="D8D8D8">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 Consultation</a:t>
              </a:r>
            </a:p>
          </p:txBody>
        </p:sp>
      </p:grpSp>
      <p:grpSp>
        <p:nvGrpSpPr>
          <p:cNvPr id="109" name="Group 108">
            <a:extLst>
              <a:ext uri="{FF2B5EF4-FFF2-40B4-BE49-F238E27FC236}">
                <a16:creationId xmlns:a16="http://schemas.microsoft.com/office/drawing/2014/main" id="{2C15C7E6-AD8A-BC08-5FC4-BEDAC3D4AB40}"/>
              </a:ext>
            </a:extLst>
          </p:cNvPr>
          <p:cNvGrpSpPr/>
          <p:nvPr/>
        </p:nvGrpSpPr>
        <p:grpSpPr>
          <a:xfrm>
            <a:off x="2408082" y="6541278"/>
            <a:ext cx="1457399" cy="200055"/>
            <a:chOff x="2100697" y="6559604"/>
            <a:chExt cx="1457399" cy="200055"/>
          </a:xfrm>
        </p:grpSpPr>
        <p:sp>
          <p:nvSpPr>
            <p:cNvPr id="104" name="Rechthoek 77">
              <a:extLst>
                <a:ext uri="{FF2B5EF4-FFF2-40B4-BE49-F238E27FC236}">
                  <a16:creationId xmlns:a16="http://schemas.microsoft.com/office/drawing/2014/main" id="{B27DFFFA-35BF-9EEA-56BB-6C631EC97539}"/>
                </a:ext>
              </a:extLst>
            </p:cNvPr>
            <p:cNvSpPr>
              <a:spLocks noChangeArrowheads="1"/>
            </p:cNvSpPr>
            <p:nvPr/>
          </p:nvSpPr>
          <p:spPr bwMode="auto">
            <a:xfrm>
              <a:off x="2100697" y="6607549"/>
              <a:ext cx="774000" cy="108000"/>
            </a:xfrm>
            <a:prstGeom prst="rect">
              <a:avLst/>
            </a:prstGeom>
            <a:solidFill>
              <a:srgbClr val="C8F0FF"/>
            </a:solidFill>
            <a:ln>
              <a:noFill/>
            </a:ln>
          </p:spPr>
          <p:txBody>
            <a:bodyPr wrap="none" anchor="ctr"/>
            <a:lstStyle>
              <a:lvl1pPr eaLnBrk="0" hangingPunct="0">
                <a:defRPr sz="2000">
                  <a:solidFill>
                    <a:schemeClr val="tx1"/>
                  </a:solidFill>
                  <a:latin typeface="Arial" charset="0"/>
                  <a:ea typeface="MS PGothic" pitchFamily="34" charset="-128"/>
                </a:defRPr>
              </a:lvl1pPr>
              <a:lvl2pPr marL="742950" indent="-285750" eaLnBrk="0" hangingPunct="0">
                <a:defRPr sz="2000">
                  <a:solidFill>
                    <a:schemeClr val="tx1"/>
                  </a:solidFill>
                  <a:latin typeface="Arial" charset="0"/>
                  <a:ea typeface="MS PGothic" pitchFamily="34" charset="-128"/>
                </a:defRPr>
              </a:lvl2pPr>
              <a:lvl3pPr marL="1143000" indent="-228600" eaLnBrk="0" hangingPunct="0">
                <a:defRPr sz="2000">
                  <a:solidFill>
                    <a:schemeClr val="tx1"/>
                  </a:solidFill>
                  <a:latin typeface="Arial" charset="0"/>
                  <a:ea typeface="MS PGothic" pitchFamily="34" charset="-128"/>
                </a:defRPr>
              </a:lvl3pPr>
              <a:lvl4pPr marL="1600200" indent="-228600" eaLnBrk="0" hangingPunct="0">
                <a:defRPr sz="2000">
                  <a:solidFill>
                    <a:schemeClr val="tx1"/>
                  </a:solidFill>
                  <a:latin typeface="Arial" charset="0"/>
                  <a:ea typeface="MS PGothic" pitchFamily="34" charset="-128"/>
                </a:defRPr>
              </a:lvl4pPr>
              <a:lvl5pPr marL="2057400" indent="-228600" eaLnBrk="0" hangingPunct="0">
                <a:defRPr sz="2000">
                  <a:solidFill>
                    <a:schemeClr val="tx1"/>
                  </a:solidFill>
                  <a:latin typeface="Arial" charset="0"/>
                  <a:ea typeface="MS PGothic" pitchFamily="34" charset="-128"/>
                </a:defRPr>
              </a:lvl5pPr>
              <a:lvl6pPr marL="2514600" indent="-228600" eaLnBrk="0" fontAlgn="base" hangingPunct="0">
                <a:spcBef>
                  <a:spcPct val="0"/>
                </a:spcBef>
                <a:spcAft>
                  <a:spcPct val="0"/>
                </a:spcAft>
                <a:defRPr sz="2000">
                  <a:solidFill>
                    <a:schemeClr val="tx1"/>
                  </a:solidFill>
                  <a:latin typeface="Arial" charset="0"/>
                  <a:ea typeface="MS PGothic" pitchFamily="34" charset="-128"/>
                </a:defRPr>
              </a:lvl6pPr>
              <a:lvl7pPr marL="2971800" indent="-228600" eaLnBrk="0" fontAlgn="base" hangingPunct="0">
                <a:spcBef>
                  <a:spcPct val="0"/>
                </a:spcBef>
                <a:spcAft>
                  <a:spcPct val="0"/>
                </a:spcAft>
                <a:defRPr sz="2000">
                  <a:solidFill>
                    <a:schemeClr val="tx1"/>
                  </a:solidFill>
                  <a:latin typeface="Arial" charset="0"/>
                  <a:ea typeface="MS PGothic" pitchFamily="34" charset="-128"/>
                </a:defRPr>
              </a:lvl7pPr>
              <a:lvl8pPr marL="3429000" indent="-228600" eaLnBrk="0" fontAlgn="base" hangingPunct="0">
                <a:spcBef>
                  <a:spcPct val="0"/>
                </a:spcBef>
                <a:spcAft>
                  <a:spcPct val="0"/>
                </a:spcAft>
                <a:defRPr sz="2000">
                  <a:solidFill>
                    <a:schemeClr val="tx1"/>
                  </a:solidFill>
                  <a:latin typeface="Arial" charset="0"/>
                  <a:ea typeface="MS PGothic" pitchFamily="34" charset="-128"/>
                </a:defRPr>
              </a:lvl8pPr>
              <a:lvl9pPr marL="3886200" indent="-228600" eaLnBrk="0" fontAlgn="base" hangingPunct="0">
                <a:spcBef>
                  <a:spcPct val="0"/>
                </a:spcBef>
                <a:spcAft>
                  <a:spcPct val="0"/>
                </a:spcAft>
                <a:defRPr sz="2000">
                  <a:solidFill>
                    <a:schemeClr val="tx1"/>
                  </a:solidFill>
                  <a:latin typeface="Arial"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700" b="0" i="0" u="none" strike="noStrike" kern="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5" name="Tekstvak 78">
              <a:extLst>
                <a:ext uri="{FF2B5EF4-FFF2-40B4-BE49-F238E27FC236}">
                  <a16:creationId xmlns:a16="http://schemas.microsoft.com/office/drawing/2014/main" id="{377AFF25-E2CA-95F6-8645-AB169D0627A0}"/>
                </a:ext>
              </a:extLst>
            </p:cNvPr>
            <p:cNvSpPr txBox="1"/>
            <p:nvPr/>
          </p:nvSpPr>
          <p:spPr>
            <a:xfrm>
              <a:off x="2838027" y="6559604"/>
              <a:ext cx="720069" cy="200055"/>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700" b="0" i="0" u="none" strike="noStrike" kern="1200" cap="none" spc="0" normalizeH="0" baseline="0" noProof="0">
                  <a:ln>
                    <a:noFill/>
                  </a:ln>
                  <a:solidFill>
                    <a:srgbClr val="D8D8D8">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 Adaptation</a:t>
              </a:r>
            </a:p>
          </p:txBody>
        </p:sp>
      </p:grpSp>
      <p:grpSp>
        <p:nvGrpSpPr>
          <p:cNvPr id="117" name="Group 116">
            <a:extLst>
              <a:ext uri="{FF2B5EF4-FFF2-40B4-BE49-F238E27FC236}">
                <a16:creationId xmlns:a16="http://schemas.microsoft.com/office/drawing/2014/main" id="{3AEFF453-7022-D778-FC55-3DC71E09A736}"/>
              </a:ext>
            </a:extLst>
          </p:cNvPr>
          <p:cNvGrpSpPr/>
          <p:nvPr/>
        </p:nvGrpSpPr>
        <p:grpSpPr>
          <a:xfrm>
            <a:off x="8492138" y="6547474"/>
            <a:ext cx="1724156" cy="200055"/>
            <a:chOff x="8804716" y="6545719"/>
            <a:chExt cx="1724156" cy="200055"/>
          </a:xfrm>
        </p:grpSpPr>
        <p:sp>
          <p:nvSpPr>
            <p:cNvPr id="110" name="Rechthoek 77">
              <a:extLst>
                <a:ext uri="{FF2B5EF4-FFF2-40B4-BE49-F238E27FC236}">
                  <a16:creationId xmlns:a16="http://schemas.microsoft.com/office/drawing/2014/main" id="{44DEEF78-EBB6-C90E-156F-B6483E72D5E5}"/>
                </a:ext>
              </a:extLst>
            </p:cNvPr>
            <p:cNvSpPr>
              <a:spLocks noChangeArrowheads="1"/>
            </p:cNvSpPr>
            <p:nvPr/>
          </p:nvSpPr>
          <p:spPr bwMode="auto">
            <a:xfrm>
              <a:off x="8804716" y="6598022"/>
              <a:ext cx="773730" cy="106961"/>
            </a:xfrm>
            <a:prstGeom prst="rect">
              <a:avLst/>
            </a:prstGeom>
            <a:pattFill prst="wdDnDiag">
              <a:fgClr>
                <a:srgbClr val="00AEEF"/>
              </a:fgClr>
              <a:bgClr>
                <a:srgbClr val="FFFFFF"/>
              </a:bgClr>
            </a:pattFill>
            <a:ln>
              <a:noFill/>
            </a:ln>
          </p:spPr>
          <p:txBody>
            <a:bodyPr wrap="none" anchor="ctr"/>
            <a:lstStyle>
              <a:lvl1pPr eaLnBrk="0" hangingPunct="0">
                <a:defRPr sz="2000">
                  <a:solidFill>
                    <a:schemeClr val="tx1"/>
                  </a:solidFill>
                  <a:latin typeface="Arial" charset="0"/>
                  <a:ea typeface="MS PGothic" pitchFamily="34" charset="-128"/>
                </a:defRPr>
              </a:lvl1pPr>
              <a:lvl2pPr marL="742950" indent="-285750" eaLnBrk="0" hangingPunct="0">
                <a:defRPr sz="2000">
                  <a:solidFill>
                    <a:schemeClr val="tx1"/>
                  </a:solidFill>
                  <a:latin typeface="Arial" charset="0"/>
                  <a:ea typeface="MS PGothic" pitchFamily="34" charset="-128"/>
                </a:defRPr>
              </a:lvl2pPr>
              <a:lvl3pPr marL="1143000" indent="-228600" eaLnBrk="0" hangingPunct="0">
                <a:defRPr sz="2000">
                  <a:solidFill>
                    <a:schemeClr val="tx1"/>
                  </a:solidFill>
                  <a:latin typeface="Arial" charset="0"/>
                  <a:ea typeface="MS PGothic" pitchFamily="34" charset="-128"/>
                </a:defRPr>
              </a:lvl3pPr>
              <a:lvl4pPr marL="1600200" indent="-228600" eaLnBrk="0" hangingPunct="0">
                <a:defRPr sz="2000">
                  <a:solidFill>
                    <a:schemeClr val="tx1"/>
                  </a:solidFill>
                  <a:latin typeface="Arial" charset="0"/>
                  <a:ea typeface="MS PGothic" pitchFamily="34" charset="-128"/>
                </a:defRPr>
              </a:lvl4pPr>
              <a:lvl5pPr marL="2057400" indent="-228600" eaLnBrk="0" hangingPunct="0">
                <a:defRPr sz="2000">
                  <a:solidFill>
                    <a:schemeClr val="tx1"/>
                  </a:solidFill>
                  <a:latin typeface="Arial" charset="0"/>
                  <a:ea typeface="MS PGothic" pitchFamily="34" charset="-128"/>
                </a:defRPr>
              </a:lvl5pPr>
              <a:lvl6pPr marL="2514600" indent="-228600" eaLnBrk="0" fontAlgn="base" hangingPunct="0">
                <a:spcBef>
                  <a:spcPct val="0"/>
                </a:spcBef>
                <a:spcAft>
                  <a:spcPct val="0"/>
                </a:spcAft>
                <a:defRPr sz="2000">
                  <a:solidFill>
                    <a:schemeClr val="tx1"/>
                  </a:solidFill>
                  <a:latin typeface="Arial" charset="0"/>
                  <a:ea typeface="MS PGothic" pitchFamily="34" charset="-128"/>
                </a:defRPr>
              </a:lvl6pPr>
              <a:lvl7pPr marL="2971800" indent="-228600" eaLnBrk="0" fontAlgn="base" hangingPunct="0">
                <a:spcBef>
                  <a:spcPct val="0"/>
                </a:spcBef>
                <a:spcAft>
                  <a:spcPct val="0"/>
                </a:spcAft>
                <a:defRPr sz="2000">
                  <a:solidFill>
                    <a:schemeClr val="tx1"/>
                  </a:solidFill>
                  <a:latin typeface="Arial" charset="0"/>
                  <a:ea typeface="MS PGothic" pitchFamily="34" charset="-128"/>
                </a:defRPr>
              </a:lvl7pPr>
              <a:lvl8pPr marL="3429000" indent="-228600" eaLnBrk="0" fontAlgn="base" hangingPunct="0">
                <a:spcBef>
                  <a:spcPct val="0"/>
                </a:spcBef>
                <a:spcAft>
                  <a:spcPct val="0"/>
                </a:spcAft>
                <a:defRPr sz="2000">
                  <a:solidFill>
                    <a:schemeClr val="tx1"/>
                  </a:solidFill>
                  <a:latin typeface="Arial" charset="0"/>
                  <a:ea typeface="MS PGothic" pitchFamily="34" charset="-128"/>
                </a:defRPr>
              </a:lvl8pPr>
              <a:lvl9pPr marL="3886200" indent="-228600" eaLnBrk="0" fontAlgn="base" hangingPunct="0">
                <a:spcBef>
                  <a:spcPct val="0"/>
                </a:spcBef>
                <a:spcAft>
                  <a:spcPct val="0"/>
                </a:spcAft>
                <a:defRPr sz="2000">
                  <a:solidFill>
                    <a:schemeClr val="tx1"/>
                  </a:solidFill>
                  <a:latin typeface="Arial"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700" b="0" i="0" u="none" strike="noStrike" kern="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11" name="Tekstvak 78">
              <a:extLst>
                <a:ext uri="{FF2B5EF4-FFF2-40B4-BE49-F238E27FC236}">
                  <a16:creationId xmlns:a16="http://schemas.microsoft.com/office/drawing/2014/main" id="{8F2DDDE5-4890-AE8E-CAE6-7D8D8D0EBAD7}"/>
                </a:ext>
              </a:extLst>
            </p:cNvPr>
            <p:cNvSpPr txBox="1"/>
            <p:nvPr/>
          </p:nvSpPr>
          <p:spPr>
            <a:xfrm>
              <a:off x="9542046" y="6545719"/>
              <a:ext cx="986826" cy="20005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700" b="0" i="0" u="none" strike="noStrike" kern="1200" cap="none" spc="0" normalizeH="0" baseline="0" noProof="0">
                  <a:ln>
                    <a:noFill/>
                  </a:ln>
                  <a:solidFill>
                    <a:srgbClr val="D8D8D8">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 Extension</a:t>
              </a:r>
            </a:p>
          </p:txBody>
        </p:sp>
      </p:grpSp>
      <p:grpSp>
        <p:nvGrpSpPr>
          <p:cNvPr id="123" name="Group 122">
            <a:extLst>
              <a:ext uri="{FF2B5EF4-FFF2-40B4-BE49-F238E27FC236}">
                <a16:creationId xmlns:a16="http://schemas.microsoft.com/office/drawing/2014/main" id="{7ED8A96A-4E39-8F3B-B272-2B54B36EE1BD}"/>
              </a:ext>
            </a:extLst>
          </p:cNvPr>
          <p:cNvGrpSpPr/>
          <p:nvPr/>
        </p:nvGrpSpPr>
        <p:grpSpPr>
          <a:xfrm>
            <a:off x="97060" y="345183"/>
            <a:ext cx="1244339" cy="1156635"/>
            <a:chOff x="109968" y="509544"/>
            <a:chExt cx="1244339" cy="1156635"/>
          </a:xfrm>
        </p:grpSpPr>
        <p:sp>
          <p:nvSpPr>
            <p:cNvPr id="122" name="Rectangle 121">
              <a:extLst>
                <a:ext uri="{FF2B5EF4-FFF2-40B4-BE49-F238E27FC236}">
                  <a16:creationId xmlns:a16="http://schemas.microsoft.com/office/drawing/2014/main" id="{A0EBB085-F601-D452-F48B-BDE2AA9E8470}"/>
                </a:ext>
              </a:extLst>
            </p:cNvPr>
            <p:cNvSpPr/>
            <p:nvPr/>
          </p:nvSpPr>
          <p:spPr>
            <a:xfrm>
              <a:off x="109968" y="509544"/>
              <a:ext cx="1244339" cy="11566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58595B"/>
                  </a:solidFill>
                  <a:effectLst/>
                  <a:uLnTx/>
                  <a:uFillTx/>
                  <a:latin typeface="Calibri" panose="020F0502020204030204"/>
                  <a:ea typeface="+mn-ea"/>
                  <a:cs typeface="+mn-cs"/>
                </a:rPr>
                <a:t>Prudential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0" name="Picture 119" descr="Shape&#10;&#10;Description automatically generated with low confidence">
              <a:extLst>
                <a:ext uri="{FF2B5EF4-FFF2-40B4-BE49-F238E27FC236}">
                  <a16:creationId xmlns:a16="http://schemas.microsoft.com/office/drawing/2014/main" id="{9DB6829E-6F07-190B-951E-07A598598FDD}"/>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flipH="1">
              <a:off x="480137" y="1023749"/>
              <a:ext cx="540000" cy="540000"/>
            </a:xfrm>
            <a:prstGeom prst="rect">
              <a:avLst/>
            </a:prstGeom>
            <a:effectLst/>
          </p:spPr>
        </p:pic>
      </p:grpSp>
      <p:sp>
        <p:nvSpPr>
          <p:cNvPr id="125" name="Rectangle 124">
            <a:extLst>
              <a:ext uri="{FF2B5EF4-FFF2-40B4-BE49-F238E27FC236}">
                <a16:creationId xmlns:a16="http://schemas.microsoft.com/office/drawing/2014/main" id="{0BD2B8ED-1579-34F7-586E-7A3FFCECC826}"/>
              </a:ext>
            </a:extLst>
          </p:cNvPr>
          <p:cNvSpPr/>
          <p:nvPr/>
        </p:nvSpPr>
        <p:spPr>
          <a:xfrm>
            <a:off x="101754" y="1818197"/>
            <a:ext cx="1244339" cy="11566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AEEF"/>
                </a:solidFill>
                <a:effectLst/>
                <a:uLnTx/>
                <a:uFillTx/>
                <a:latin typeface="Calibri" panose="020F0502020204030204"/>
                <a:ea typeface="+mn-ea"/>
                <a:cs typeface="+mn-cs"/>
              </a:rPr>
              <a:t>Digital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AEE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AEEF"/>
              </a:solidFill>
              <a:effectLst/>
              <a:uLnTx/>
              <a:uFillTx/>
              <a:latin typeface="Calibri" panose="020F0502020204030204"/>
              <a:ea typeface="+mn-ea"/>
              <a:cs typeface="+mn-cs"/>
            </a:endParaRPr>
          </a:p>
        </p:txBody>
      </p:sp>
      <p:grpSp>
        <p:nvGrpSpPr>
          <p:cNvPr id="136" name="Group 135">
            <a:extLst>
              <a:ext uri="{FF2B5EF4-FFF2-40B4-BE49-F238E27FC236}">
                <a16:creationId xmlns:a16="http://schemas.microsoft.com/office/drawing/2014/main" id="{F287B54C-C6F8-90C6-EB67-024F1E07A6C8}"/>
              </a:ext>
            </a:extLst>
          </p:cNvPr>
          <p:cNvGrpSpPr/>
          <p:nvPr/>
        </p:nvGrpSpPr>
        <p:grpSpPr>
          <a:xfrm>
            <a:off x="100195" y="4389639"/>
            <a:ext cx="1244339" cy="1156635"/>
            <a:chOff x="128147" y="4991784"/>
            <a:chExt cx="1244339" cy="1156635"/>
          </a:xfrm>
          <a:noFill/>
        </p:grpSpPr>
        <p:sp>
          <p:nvSpPr>
            <p:cNvPr id="128" name="Rectangle 127">
              <a:extLst>
                <a:ext uri="{FF2B5EF4-FFF2-40B4-BE49-F238E27FC236}">
                  <a16:creationId xmlns:a16="http://schemas.microsoft.com/office/drawing/2014/main" id="{D31E10D7-6E14-0422-38A7-E56BD1387A1B}"/>
                </a:ext>
              </a:extLst>
            </p:cNvPr>
            <p:cNvSpPr/>
            <p:nvPr/>
          </p:nvSpPr>
          <p:spPr>
            <a:xfrm>
              <a:off x="128147" y="4991784"/>
              <a:ext cx="1244339" cy="11566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AEEF"/>
                  </a:solidFill>
                  <a:effectLst/>
                  <a:uLnTx/>
                  <a:uFillTx/>
                  <a:latin typeface="Calibri" panose="020F0502020204030204"/>
                  <a:ea typeface="+mn-ea"/>
                  <a:cs typeface="+mn-cs"/>
                </a:rPr>
                <a:t>Payments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AEE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AEEF"/>
                </a:solidFill>
                <a:effectLst/>
                <a:uLnTx/>
                <a:uFillTx/>
                <a:latin typeface="Calibri" panose="020F0502020204030204"/>
                <a:ea typeface="+mn-ea"/>
                <a:cs typeface="+mn-cs"/>
              </a:endParaRPr>
            </a:p>
          </p:txBody>
        </p:sp>
        <p:pic>
          <p:nvPicPr>
            <p:cNvPr id="131" name="Picture 130" descr="Shape&#10;&#10;Description automatically generated with low confidence">
              <a:extLst>
                <a:ext uri="{FF2B5EF4-FFF2-40B4-BE49-F238E27FC236}">
                  <a16:creationId xmlns:a16="http://schemas.microsoft.com/office/drawing/2014/main" id="{E5BFD90A-72A0-FD98-5327-B28980D64F3F}"/>
                </a:ext>
              </a:extLst>
            </p:cNvPr>
            <p:cNvPicPr>
              <a:picLocks noChangeAspect="1"/>
            </p:cNvPicPr>
            <p:nvPr/>
          </p:nvPicPr>
          <p:blipFill>
            <a:blip r:embed="rId5">
              <a:duotone>
                <a:schemeClr val="accent1">
                  <a:shade val="45000"/>
                  <a:satMod val="135000"/>
                </a:schemeClr>
                <a:prstClr val="white"/>
              </a:duotone>
              <a:extLst>
                <a:ext uri="{BEBA8EAE-BF5A-486C-A8C5-ECC9F3942E4B}">
                  <a14:imgProps xmlns:a14="http://schemas.microsoft.com/office/drawing/2010/main">
                    <a14:imgLayer r:embed="rId6">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485164" y="5488740"/>
              <a:ext cx="540000" cy="540000"/>
            </a:xfrm>
            <a:prstGeom prst="rect">
              <a:avLst/>
            </a:prstGeom>
            <a:grpFill/>
            <a:ln>
              <a:noFill/>
            </a:ln>
          </p:spPr>
        </p:pic>
      </p:grpSp>
      <p:grpSp>
        <p:nvGrpSpPr>
          <p:cNvPr id="173" name="Group 172">
            <a:extLst>
              <a:ext uri="{FF2B5EF4-FFF2-40B4-BE49-F238E27FC236}">
                <a16:creationId xmlns:a16="http://schemas.microsoft.com/office/drawing/2014/main" id="{427A5A00-A5A2-D125-55D9-3233216C8F2C}"/>
              </a:ext>
            </a:extLst>
          </p:cNvPr>
          <p:cNvGrpSpPr/>
          <p:nvPr/>
        </p:nvGrpSpPr>
        <p:grpSpPr>
          <a:xfrm>
            <a:off x="1844286" y="2713989"/>
            <a:ext cx="3878948" cy="184666"/>
            <a:chOff x="4467291" y="1815344"/>
            <a:chExt cx="3878948" cy="184666"/>
          </a:xfrm>
        </p:grpSpPr>
        <p:sp>
          <p:nvSpPr>
            <p:cNvPr id="174" name="Tekstvak 78">
              <a:extLst>
                <a:ext uri="{FF2B5EF4-FFF2-40B4-BE49-F238E27FC236}">
                  <a16:creationId xmlns:a16="http://schemas.microsoft.com/office/drawing/2014/main" id="{6BC71A09-0E47-978F-80C8-1903F35157F7}"/>
                </a:ext>
              </a:extLst>
            </p:cNvPr>
            <p:cNvSpPr txBox="1"/>
            <p:nvPr/>
          </p:nvSpPr>
          <p:spPr>
            <a:xfrm>
              <a:off x="7571940" y="1815344"/>
              <a:ext cx="774299" cy="184666"/>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600" b="0" i="0" u="none" strike="noStrike" kern="0" cap="none" spc="0" normalizeH="0" baseline="0" noProof="0">
                  <a:ln>
                    <a:noFill/>
                  </a:ln>
                  <a:solidFill>
                    <a:srgbClr val="D8D8D8">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1/25</a:t>
              </a:r>
            </a:p>
          </p:txBody>
        </p:sp>
        <p:grpSp>
          <p:nvGrpSpPr>
            <p:cNvPr id="175" name="Group 174">
              <a:extLst>
                <a:ext uri="{FF2B5EF4-FFF2-40B4-BE49-F238E27FC236}">
                  <a16:creationId xmlns:a16="http://schemas.microsoft.com/office/drawing/2014/main" id="{23B04EB8-22D9-6FDD-5349-DD9945A05B64}"/>
                </a:ext>
              </a:extLst>
            </p:cNvPr>
            <p:cNvGrpSpPr/>
            <p:nvPr/>
          </p:nvGrpSpPr>
          <p:grpSpPr>
            <a:xfrm>
              <a:off x="4467291" y="1831074"/>
              <a:ext cx="3145516" cy="153672"/>
              <a:chOff x="4467291" y="1831074"/>
              <a:chExt cx="3145516" cy="153672"/>
            </a:xfrm>
          </p:grpSpPr>
          <p:sp>
            <p:nvSpPr>
              <p:cNvPr id="178" name="Rechthoek 77">
                <a:extLst>
                  <a:ext uri="{FF2B5EF4-FFF2-40B4-BE49-F238E27FC236}">
                    <a16:creationId xmlns:a16="http://schemas.microsoft.com/office/drawing/2014/main" id="{271E7A2B-5C19-A666-7372-346C65EA9F41}"/>
                  </a:ext>
                </a:extLst>
              </p:cNvPr>
              <p:cNvSpPr>
                <a:spLocks noChangeArrowheads="1"/>
              </p:cNvSpPr>
              <p:nvPr/>
            </p:nvSpPr>
            <p:spPr bwMode="auto">
              <a:xfrm>
                <a:off x="4467291" y="1837364"/>
                <a:ext cx="3044432" cy="147382"/>
              </a:xfrm>
              <a:prstGeom prst="rect">
                <a:avLst/>
              </a:prstGeom>
              <a:gradFill>
                <a:gsLst>
                  <a:gs pos="52000">
                    <a:srgbClr val="00AEEF"/>
                  </a:gs>
                  <a:gs pos="0">
                    <a:srgbClr val="C8F0FF"/>
                  </a:gs>
                </a:gsLst>
                <a:lin ang="0" scaled="1"/>
              </a:gradFill>
              <a:ln>
                <a:noFill/>
              </a:ln>
            </p:spPr>
            <p:txBody>
              <a:bodyPr wrap="none" anchor="ctr"/>
              <a:lstStyle>
                <a:lvl1pPr eaLnBrk="0" hangingPunct="0">
                  <a:defRPr sz="2000">
                    <a:solidFill>
                      <a:schemeClr val="tx1"/>
                    </a:solidFill>
                    <a:latin typeface="Arial" charset="0"/>
                    <a:ea typeface="MS PGothic" pitchFamily="34" charset="-128"/>
                  </a:defRPr>
                </a:lvl1pPr>
                <a:lvl2pPr marL="742950" indent="-285750" eaLnBrk="0" hangingPunct="0">
                  <a:defRPr sz="2000">
                    <a:solidFill>
                      <a:schemeClr val="tx1"/>
                    </a:solidFill>
                    <a:latin typeface="Arial" charset="0"/>
                    <a:ea typeface="MS PGothic" pitchFamily="34" charset="-128"/>
                  </a:defRPr>
                </a:lvl2pPr>
                <a:lvl3pPr marL="1143000" indent="-228600" eaLnBrk="0" hangingPunct="0">
                  <a:defRPr sz="2000">
                    <a:solidFill>
                      <a:schemeClr val="tx1"/>
                    </a:solidFill>
                    <a:latin typeface="Arial" charset="0"/>
                    <a:ea typeface="MS PGothic" pitchFamily="34" charset="-128"/>
                  </a:defRPr>
                </a:lvl3pPr>
                <a:lvl4pPr marL="1600200" indent="-228600" eaLnBrk="0" hangingPunct="0">
                  <a:defRPr sz="2000">
                    <a:solidFill>
                      <a:schemeClr val="tx1"/>
                    </a:solidFill>
                    <a:latin typeface="Arial" charset="0"/>
                    <a:ea typeface="MS PGothic" pitchFamily="34" charset="-128"/>
                  </a:defRPr>
                </a:lvl4pPr>
                <a:lvl5pPr marL="2057400" indent="-228600" eaLnBrk="0" hangingPunct="0">
                  <a:defRPr sz="2000">
                    <a:solidFill>
                      <a:schemeClr val="tx1"/>
                    </a:solidFill>
                    <a:latin typeface="Arial" charset="0"/>
                    <a:ea typeface="MS PGothic" pitchFamily="34" charset="-128"/>
                  </a:defRPr>
                </a:lvl5pPr>
                <a:lvl6pPr marL="2514600" indent="-228600" eaLnBrk="0" fontAlgn="base" hangingPunct="0">
                  <a:spcBef>
                    <a:spcPct val="0"/>
                  </a:spcBef>
                  <a:spcAft>
                    <a:spcPct val="0"/>
                  </a:spcAft>
                  <a:defRPr sz="2000">
                    <a:solidFill>
                      <a:schemeClr val="tx1"/>
                    </a:solidFill>
                    <a:latin typeface="Arial" charset="0"/>
                    <a:ea typeface="MS PGothic" pitchFamily="34" charset="-128"/>
                  </a:defRPr>
                </a:lvl6pPr>
                <a:lvl7pPr marL="2971800" indent="-228600" eaLnBrk="0" fontAlgn="base" hangingPunct="0">
                  <a:spcBef>
                    <a:spcPct val="0"/>
                  </a:spcBef>
                  <a:spcAft>
                    <a:spcPct val="0"/>
                  </a:spcAft>
                  <a:defRPr sz="2000">
                    <a:solidFill>
                      <a:schemeClr val="tx1"/>
                    </a:solidFill>
                    <a:latin typeface="Arial" charset="0"/>
                    <a:ea typeface="MS PGothic" pitchFamily="34" charset="-128"/>
                  </a:defRPr>
                </a:lvl7pPr>
                <a:lvl8pPr marL="3429000" indent="-228600" eaLnBrk="0" fontAlgn="base" hangingPunct="0">
                  <a:spcBef>
                    <a:spcPct val="0"/>
                  </a:spcBef>
                  <a:spcAft>
                    <a:spcPct val="0"/>
                  </a:spcAft>
                  <a:defRPr sz="2000">
                    <a:solidFill>
                      <a:schemeClr val="tx1"/>
                    </a:solidFill>
                    <a:latin typeface="Arial" charset="0"/>
                    <a:ea typeface="MS PGothic" pitchFamily="34" charset="-128"/>
                  </a:defRPr>
                </a:lvl8pPr>
                <a:lvl9pPr marL="3886200" indent="-228600" eaLnBrk="0" fontAlgn="base" hangingPunct="0">
                  <a:spcBef>
                    <a:spcPct val="0"/>
                  </a:spcBef>
                  <a:spcAft>
                    <a:spcPct val="0"/>
                  </a:spcAft>
                  <a:defRPr sz="2000">
                    <a:solidFill>
                      <a:schemeClr val="tx1"/>
                    </a:solidFill>
                    <a:latin typeface="Arial"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800" b="0" i="0" u="none" strike="noStrike" kern="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79" name="Picture 178">
                <a:extLst>
                  <a:ext uri="{FF2B5EF4-FFF2-40B4-BE49-F238E27FC236}">
                    <a16:creationId xmlns:a16="http://schemas.microsoft.com/office/drawing/2014/main" id="{65D94B54-AA77-B857-242B-E9B09EC280A5}"/>
                  </a:ext>
                </a:extLst>
              </p:cNvPr>
              <p:cNvPicPr>
                <a:picLocks/>
              </p:cNvPicPr>
              <p:nvPr/>
            </p:nvPicPr>
            <p:blipFill rotWithShape="1">
              <a:blip r:embed="rId3">
                <a:extLst>
                  <a:ext uri="{28A0092B-C50C-407E-A947-70E740481C1C}">
                    <a14:useLocalDpi xmlns:a14="http://schemas.microsoft.com/office/drawing/2010/main" val="0"/>
                  </a:ext>
                </a:extLst>
              </a:blip>
              <a:srcRect t="793" b="1572"/>
              <a:stretch/>
            </p:blipFill>
            <p:spPr>
              <a:xfrm>
                <a:off x="7463294" y="1831074"/>
                <a:ext cx="149513" cy="152332"/>
              </a:xfrm>
              <a:prstGeom prst="rect">
                <a:avLst/>
              </a:prstGeom>
            </p:spPr>
          </p:pic>
        </p:grpSp>
      </p:grpSp>
      <p:grpSp>
        <p:nvGrpSpPr>
          <p:cNvPr id="187" name="Group 186">
            <a:extLst>
              <a:ext uri="{FF2B5EF4-FFF2-40B4-BE49-F238E27FC236}">
                <a16:creationId xmlns:a16="http://schemas.microsoft.com/office/drawing/2014/main" id="{54A94ECB-C658-5189-927B-791838C740E9}"/>
              </a:ext>
            </a:extLst>
          </p:cNvPr>
          <p:cNvGrpSpPr/>
          <p:nvPr/>
        </p:nvGrpSpPr>
        <p:grpSpPr>
          <a:xfrm>
            <a:off x="1847439" y="1260154"/>
            <a:ext cx="2915537" cy="184666"/>
            <a:chOff x="4142168" y="1823889"/>
            <a:chExt cx="2915537" cy="184666"/>
          </a:xfrm>
        </p:grpSpPr>
        <p:sp>
          <p:nvSpPr>
            <p:cNvPr id="188" name="Tekstvak 78">
              <a:extLst>
                <a:ext uri="{FF2B5EF4-FFF2-40B4-BE49-F238E27FC236}">
                  <a16:creationId xmlns:a16="http://schemas.microsoft.com/office/drawing/2014/main" id="{ABD76428-5D65-7722-AA36-761EA0D0AFAD}"/>
                </a:ext>
              </a:extLst>
            </p:cNvPr>
            <p:cNvSpPr txBox="1"/>
            <p:nvPr/>
          </p:nvSpPr>
          <p:spPr>
            <a:xfrm>
              <a:off x="6067610" y="1823889"/>
              <a:ext cx="990095" cy="184666"/>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600" b="0" i="0" u="none" strike="noStrike" kern="0" cap="none" spc="0" normalizeH="0" baseline="0" noProof="0">
                  <a:ln>
                    <a:noFill/>
                  </a:ln>
                  <a:solidFill>
                    <a:srgbClr val="D8D8D8">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Expected: 2024</a:t>
              </a:r>
            </a:p>
          </p:txBody>
        </p:sp>
        <p:grpSp>
          <p:nvGrpSpPr>
            <p:cNvPr id="189" name="Group 188">
              <a:extLst>
                <a:ext uri="{FF2B5EF4-FFF2-40B4-BE49-F238E27FC236}">
                  <a16:creationId xmlns:a16="http://schemas.microsoft.com/office/drawing/2014/main" id="{F5402EC5-FADA-A336-F531-DF797464A0D1}"/>
                </a:ext>
              </a:extLst>
            </p:cNvPr>
            <p:cNvGrpSpPr/>
            <p:nvPr/>
          </p:nvGrpSpPr>
          <p:grpSpPr>
            <a:xfrm>
              <a:off x="4142168" y="1833388"/>
              <a:ext cx="1987324" cy="154246"/>
              <a:chOff x="4142168" y="1833388"/>
              <a:chExt cx="1987324" cy="154246"/>
            </a:xfrm>
          </p:grpSpPr>
          <p:sp>
            <p:nvSpPr>
              <p:cNvPr id="190" name="Rechthoek 77">
                <a:extLst>
                  <a:ext uri="{FF2B5EF4-FFF2-40B4-BE49-F238E27FC236}">
                    <a16:creationId xmlns:a16="http://schemas.microsoft.com/office/drawing/2014/main" id="{47EA6495-D25F-C41D-80C1-49E06B26E52F}"/>
                  </a:ext>
                </a:extLst>
              </p:cNvPr>
              <p:cNvSpPr>
                <a:spLocks noChangeArrowheads="1"/>
              </p:cNvSpPr>
              <p:nvPr/>
            </p:nvSpPr>
            <p:spPr bwMode="auto">
              <a:xfrm>
                <a:off x="4142168" y="1837010"/>
                <a:ext cx="427800" cy="150270"/>
              </a:xfrm>
              <a:prstGeom prst="rect">
                <a:avLst/>
              </a:prstGeom>
              <a:gradFill flip="none" rotWithShape="1">
                <a:gsLst>
                  <a:gs pos="6000">
                    <a:srgbClr val="C4C5C6"/>
                  </a:gs>
                  <a:gs pos="100000">
                    <a:srgbClr val="C8F0FF"/>
                  </a:gs>
                </a:gsLst>
                <a:lin ang="0" scaled="1"/>
                <a:tileRect/>
              </a:gradFill>
              <a:ln>
                <a:noFill/>
              </a:ln>
            </p:spPr>
            <p:txBody>
              <a:bodyPr wrap="none" anchor="ctr"/>
              <a:lstStyle>
                <a:lvl1pPr eaLnBrk="0" hangingPunct="0">
                  <a:defRPr sz="2000">
                    <a:solidFill>
                      <a:schemeClr val="tx1"/>
                    </a:solidFill>
                    <a:latin typeface="Arial" charset="0"/>
                    <a:ea typeface="MS PGothic" pitchFamily="34" charset="-128"/>
                  </a:defRPr>
                </a:lvl1pPr>
                <a:lvl2pPr marL="742950" indent="-285750" eaLnBrk="0" hangingPunct="0">
                  <a:defRPr sz="2000">
                    <a:solidFill>
                      <a:schemeClr val="tx1"/>
                    </a:solidFill>
                    <a:latin typeface="Arial" charset="0"/>
                    <a:ea typeface="MS PGothic" pitchFamily="34" charset="-128"/>
                  </a:defRPr>
                </a:lvl2pPr>
                <a:lvl3pPr marL="1143000" indent="-228600" eaLnBrk="0" hangingPunct="0">
                  <a:defRPr sz="2000">
                    <a:solidFill>
                      <a:schemeClr val="tx1"/>
                    </a:solidFill>
                    <a:latin typeface="Arial" charset="0"/>
                    <a:ea typeface="MS PGothic" pitchFamily="34" charset="-128"/>
                  </a:defRPr>
                </a:lvl3pPr>
                <a:lvl4pPr marL="1600200" indent="-228600" eaLnBrk="0" hangingPunct="0">
                  <a:defRPr sz="2000">
                    <a:solidFill>
                      <a:schemeClr val="tx1"/>
                    </a:solidFill>
                    <a:latin typeface="Arial" charset="0"/>
                    <a:ea typeface="MS PGothic" pitchFamily="34" charset="-128"/>
                  </a:defRPr>
                </a:lvl4pPr>
                <a:lvl5pPr marL="2057400" indent="-228600" eaLnBrk="0" hangingPunct="0">
                  <a:defRPr sz="2000">
                    <a:solidFill>
                      <a:schemeClr val="tx1"/>
                    </a:solidFill>
                    <a:latin typeface="Arial" charset="0"/>
                    <a:ea typeface="MS PGothic" pitchFamily="34" charset="-128"/>
                  </a:defRPr>
                </a:lvl5pPr>
                <a:lvl6pPr marL="2514600" indent="-228600" eaLnBrk="0" fontAlgn="base" hangingPunct="0">
                  <a:spcBef>
                    <a:spcPct val="0"/>
                  </a:spcBef>
                  <a:spcAft>
                    <a:spcPct val="0"/>
                  </a:spcAft>
                  <a:defRPr sz="2000">
                    <a:solidFill>
                      <a:schemeClr val="tx1"/>
                    </a:solidFill>
                    <a:latin typeface="Arial" charset="0"/>
                    <a:ea typeface="MS PGothic" pitchFamily="34" charset="-128"/>
                  </a:defRPr>
                </a:lvl6pPr>
                <a:lvl7pPr marL="2971800" indent="-228600" eaLnBrk="0" fontAlgn="base" hangingPunct="0">
                  <a:spcBef>
                    <a:spcPct val="0"/>
                  </a:spcBef>
                  <a:spcAft>
                    <a:spcPct val="0"/>
                  </a:spcAft>
                  <a:defRPr sz="2000">
                    <a:solidFill>
                      <a:schemeClr val="tx1"/>
                    </a:solidFill>
                    <a:latin typeface="Arial" charset="0"/>
                    <a:ea typeface="MS PGothic" pitchFamily="34" charset="-128"/>
                  </a:defRPr>
                </a:lvl7pPr>
                <a:lvl8pPr marL="3429000" indent="-228600" eaLnBrk="0" fontAlgn="base" hangingPunct="0">
                  <a:spcBef>
                    <a:spcPct val="0"/>
                  </a:spcBef>
                  <a:spcAft>
                    <a:spcPct val="0"/>
                  </a:spcAft>
                  <a:defRPr sz="2000">
                    <a:solidFill>
                      <a:schemeClr val="tx1"/>
                    </a:solidFill>
                    <a:latin typeface="Arial" charset="0"/>
                    <a:ea typeface="MS PGothic" pitchFamily="34" charset="-128"/>
                  </a:defRPr>
                </a:lvl8pPr>
                <a:lvl9pPr marL="3886200" indent="-228600" eaLnBrk="0" fontAlgn="base" hangingPunct="0">
                  <a:spcBef>
                    <a:spcPct val="0"/>
                  </a:spcBef>
                  <a:spcAft>
                    <a:spcPct val="0"/>
                  </a:spcAft>
                  <a:defRPr sz="2000">
                    <a:solidFill>
                      <a:schemeClr val="tx1"/>
                    </a:solidFill>
                    <a:latin typeface="Arial"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600" b="0" i="1" u="none" strike="noStrike" kern="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11/22</a:t>
                </a:r>
              </a:p>
            </p:txBody>
          </p:sp>
          <p:sp>
            <p:nvSpPr>
              <p:cNvPr id="191" name="Rechthoek 77">
                <a:extLst>
                  <a:ext uri="{FF2B5EF4-FFF2-40B4-BE49-F238E27FC236}">
                    <a16:creationId xmlns:a16="http://schemas.microsoft.com/office/drawing/2014/main" id="{DF8613E3-B2AD-C8AB-8090-C023F6F61A20}"/>
                  </a:ext>
                </a:extLst>
              </p:cNvPr>
              <p:cNvSpPr>
                <a:spLocks noChangeArrowheads="1"/>
              </p:cNvSpPr>
              <p:nvPr/>
            </p:nvSpPr>
            <p:spPr bwMode="auto">
              <a:xfrm>
                <a:off x="4566288" y="1837993"/>
                <a:ext cx="501963" cy="149641"/>
              </a:xfrm>
              <a:prstGeom prst="rect">
                <a:avLst/>
              </a:prstGeom>
              <a:solidFill>
                <a:srgbClr val="C8F0FF"/>
              </a:solidFill>
              <a:ln>
                <a:noFill/>
              </a:ln>
            </p:spPr>
            <p:txBody>
              <a:bodyPr wrap="none" anchor="ctr"/>
              <a:lstStyle>
                <a:lvl1pPr eaLnBrk="0" hangingPunct="0">
                  <a:defRPr sz="2000">
                    <a:solidFill>
                      <a:schemeClr val="tx1"/>
                    </a:solidFill>
                    <a:latin typeface="Arial" charset="0"/>
                    <a:ea typeface="MS PGothic" pitchFamily="34" charset="-128"/>
                  </a:defRPr>
                </a:lvl1pPr>
                <a:lvl2pPr marL="742950" indent="-285750" eaLnBrk="0" hangingPunct="0">
                  <a:defRPr sz="2000">
                    <a:solidFill>
                      <a:schemeClr val="tx1"/>
                    </a:solidFill>
                    <a:latin typeface="Arial" charset="0"/>
                    <a:ea typeface="MS PGothic" pitchFamily="34" charset="-128"/>
                  </a:defRPr>
                </a:lvl2pPr>
                <a:lvl3pPr marL="1143000" indent="-228600" eaLnBrk="0" hangingPunct="0">
                  <a:defRPr sz="2000">
                    <a:solidFill>
                      <a:schemeClr val="tx1"/>
                    </a:solidFill>
                    <a:latin typeface="Arial" charset="0"/>
                    <a:ea typeface="MS PGothic" pitchFamily="34" charset="-128"/>
                  </a:defRPr>
                </a:lvl3pPr>
                <a:lvl4pPr marL="1600200" indent="-228600" eaLnBrk="0" hangingPunct="0">
                  <a:defRPr sz="2000">
                    <a:solidFill>
                      <a:schemeClr val="tx1"/>
                    </a:solidFill>
                    <a:latin typeface="Arial" charset="0"/>
                    <a:ea typeface="MS PGothic" pitchFamily="34" charset="-128"/>
                  </a:defRPr>
                </a:lvl4pPr>
                <a:lvl5pPr marL="2057400" indent="-228600" eaLnBrk="0" hangingPunct="0">
                  <a:defRPr sz="2000">
                    <a:solidFill>
                      <a:schemeClr val="tx1"/>
                    </a:solidFill>
                    <a:latin typeface="Arial" charset="0"/>
                    <a:ea typeface="MS PGothic" pitchFamily="34" charset="-128"/>
                  </a:defRPr>
                </a:lvl5pPr>
                <a:lvl6pPr marL="2514600" indent="-228600" eaLnBrk="0" fontAlgn="base" hangingPunct="0">
                  <a:spcBef>
                    <a:spcPct val="0"/>
                  </a:spcBef>
                  <a:spcAft>
                    <a:spcPct val="0"/>
                  </a:spcAft>
                  <a:defRPr sz="2000">
                    <a:solidFill>
                      <a:schemeClr val="tx1"/>
                    </a:solidFill>
                    <a:latin typeface="Arial" charset="0"/>
                    <a:ea typeface="MS PGothic" pitchFamily="34" charset="-128"/>
                  </a:defRPr>
                </a:lvl6pPr>
                <a:lvl7pPr marL="2971800" indent="-228600" eaLnBrk="0" fontAlgn="base" hangingPunct="0">
                  <a:spcBef>
                    <a:spcPct val="0"/>
                  </a:spcBef>
                  <a:spcAft>
                    <a:spcPct val="0"/>
                  </a:spcAft>
                  <a:defRPr sz="2000">
                    <a:solidFill>
                      <a:schemeClr val="tx1"/>
                    </a:solidFill>
                    <a:latin typeface="Arial" charset="0"/>
                    <a:ea typeface="MS PGothic" pitchFamily="34" charset="-128"/>
                  </a:defRPr>
                </a:lvl7pPr>
                <a:lvl8pPr marL="3429000" indent="-228600" eaLnBrk="0" fontAlgn="base" hangingPunct="0">
                  <a:spcBef>
                    <a:spcPct val="0"/>
                  </a:spcBef>
                  <a:spcAft>
                    <a:spcPct val="0"/>
                  </a:spcAft>
                  <a:defRPr sz="2000">
                    <a:solidFill>
                      <a:schemeClr val="tx1"/>
                    </a:solidFill>
                    <a:latin typeface="Arial" charset="0"/>
                    <a:ea typeface="MS PGothic" pitchFamily="34" charset="-128"/>
                  </a:defRPr>
                </a:lvl8pPr>
                <a:lvl9pPr marL="3886200" indent="-228600" eaLnBrk="0" fontAlgn="base" hangingPunct="0">
                  <a:spcBef>
                    <a:spcPct val="0"/>
                  </a:spcBef>
                  <a:spcAft>
                    <a:spcPct val="0"/>
                  </a:spcAft>
                  <a:defRPr sz="2000">
                    <a:solidFill>
                      <a:schemeClr val="tx1"/>
                    </a:solidFill>
                    <a:latin typeface="Arial"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800" b="1" i="0" u="none" strike="noStrike" kern="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92" name="Rechthoek 77">
                <a:extLst>
                  <a:ext uri="{FF2B5EF4-FFF2-40B4-BE49-F238E27FC236}">
                    <a16:creationId xmlns:a16="http://schemas.microsoft.com/office/drawing/2014/main" id="{00D7DD89-143E-DB3A-713A-C9000D6DB831}"/>
                  </a:ext>
                </a:extLst>
              </p:cNvPr>
              <p:cNvSpPr>
                <a:spLocks noChangeArrowheads="1"/>
              </p:cNvSpPr>
              <p:nvPr/>
            </p:nvSpPr>
            <p:spPr bwMode="auto">
              <a:xfrm>
                <a:off x="5061924" y="1837678"/>
                <a:ext cx="995162" cy="149641"/>
              </a:xfrm>
              <a:prstGeom prst="rect">
                <a:avLst/>
              </a:prstGeom>
              <a:gradFill>
                <a:gsLst>
                  <a:gs pos="67000">
                    <a:srgbClr val="00AEEF"/>
                  </a:gs>
                  <a:gs pos="0">
                    <a:srgbClr val="C8F0FF"/>
                  </a:gs>
                </a:gsLst>
                <a:lin ang="0" scaled="1"/>
              </a:gradFill>
              <a:ln>
                <a:noFill/>
              </a:ln>
            </p:spPr>
            <p:txBody>
              <a:bodyPr wrap="none" anchor="ctr"/>
              <a:lstStyle>
                <a:lvl1pPr eaLnBrk="0" hangingPunct="0">
                  <a:defRPr sz="2000">
                    <a:solidFill>
                      <a:schemeClr val="tx1"/>
                    </a:solidFill>
                    <a:latin typeface="Arial" charset="0"/>
                    <a:ea typeface="MS PGothic" pitchFamily="34" charset="-128"/>
                  </a:defRPr>
                </a:lvl1pPr>
                <a:lvl2pPr marL="742950" indent="-285750" eaLnBrk="0" hangingPunct="0">
                  <a:defRPr sz="2000">
                    <a:solidFill>
                      <a:schemeClr val="tx1"/>
                    </a:solidFill>
                    <a:latin typeface="Arial" charset="0"/>
                    <a:ea typeface="MS PGothic" pitchFamily="34" charset="-128"/>
                  </a:defRPr>
                </a:lvl2pPr>
                <a:lvl3pPr marL="1143000" indent="-228600" eaLnBrk="0" hangingPunct="0">
                  <a:defRPr sz="2000">
                    <a:solidFill>
                      <a:schemeClr val="tx1"/>
                    </a:solidFill>
                    <a:latin typeface="Arial" charset="0"/>
                    <a:ea typeface="MS PGothic" pitchFamily="34" charset="-128"/>
                  </a:defRPr>
                </a:lvl3pPr>
                <a:lvl4pPr marL="1600200" indent="-228600" eaLnBrk="0" hangingPunct="0">
                  <a:defRPr sz="2000">
                    <a:solidFill>
                      <a:schemeClr val="tx1"/>
                    </a:solidFill>
                    <a:latin typeface="Arial" charset="0"/>
                    <a:ea typeface="MS PGothic" pitchFamily="34" charset="-128"/>
                  </a:defRPr>
                </a:lvl4pPr>
                <a:lvl5pPr marL="2057400" indent="-228600" eaLnBrk="0" hangingPunct="0">
                  <a:defRPr sz="2000">
                    <a:solidFill>
                      <a:schemeClr val="tx1"/>
                    </a:solidFill>
                    <a:latin typeface="Arial" charset="0"/>
                    <a:ea typeface="MS PGothic" pitchFamily="34" charset="-128"/>
                  </a:defRPr>
                </a:lvl5pPr>
                <a:lvl6pPr marL="2514600" indent="-228600" eaLnBrk="0" fontAlgn="base" hangingPunct="0">
                  <a:spcBef>
                    <a:spcPct val="0"/>
                  </a:spcBef>
                  <a:spcAft>
                    <a:spcPct val="0"/>
                  </a:spcAft>
                  <a:defRPr sz="2000">
                    <a:solidFill>
                      <a:schemeClr val="tx1"/>
                    </a:solidFill>
                    <a:latin typeface="Arial" charset="0"/>
                    <a:ea typeface="MS PGothic" pitchFamily="34" charset="-128"/>
                  </a:defRPr>
                </a:lvl6pPr>
                <a:lvl7pPr marL="2971800" indent="-228600" eaLnBrk="0" fontAlgn="base" hangingPunct="0">
                  <a:spcBef>
                    <a:spcPct val="0"/>
                  </a:spcBef>
                  <a:spcAft>
                    <a:spcPct val="0"/>
                  </a:spcAft>
                  <a:defRPr sz="2000">
                    <a:solidFill>
                      <a:schemeClr val="tx1"/>
                    </a:solidFill>
                    <a:latin typeface="Arial" charset="0"/>
                    <a:ea typeface="MS PGothic" pitchFamily="34" charset="-128"/>
                  </a:defRPr>
                </a:lvl7pPr>
                <a:lvl8pPr marL="3429000" indent="-228600" eaLnBrk="0" fontAlgn="base" hangingPunct="0">
                  <a:spcBef>
                    <a:spcPct val="0"/>
                  </a:spcBef>
                  <a:spcAft>
                    <a:spcPct val="0"/>
                  </a:spcAft>
                  <a:defRPr sz="2000">
                    <a:solidFill>
                      <a:schemeClr val="tx1"/>
                    </a:solidFill>
                    <a:latin typeface="Arial" charset="0"/>
                    <a:ea typeface="MS PGothic" pitchFamily="34" charset="-128"/>
                  </a:defRPr>
                </a:lvl8pPr>
                <a:lvl9pPr marL="3886200" indent="-228600" eaLnBrk="0" fontAlgn="base" hangingPunct="0">
                  <a:spcBef>
                    <a:spcPct val="0"/>
                  </a:spcBef>
                  <a:spcAft>
                    <a:spcPct val="0"/>
                  </a:spcAft>
                  <a:defRPr sz="2000">
                    <a:solidFill>
                      <a:schemeClr val="tx1"/>
                    </a:solidFill>
                    <a:latin typeface="Arial"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800" b="0" i="0" u="none" strike="noStrike" kern="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93" name="Picture 192">
                <a:extLst>
                  <a:ext uri="{FF2B5EF4-FFF2-40B4-BE49-F238E27FC236}">
                    <a16:creationId xmlns:a16="http://schemas.microsoft.com/office/drawing/2014/main" id="{5B62DB60-E4B5-F400-4AD7-9C9ED15A8FFF}"/>
                  </a:ext>
                </a:extLst>
              </p:cNvPr>
              <p:cNvPicPr>
                <a:picLocks/>
              </p:cNvPicPr>
              <p:nvPr/>
            </p:nvPicPr>
            <p:blipFill rotWithShape="1">
              <a:blip r:embed="rId3">
                <a:extLst>
                  <a:ext uri="{28A0092B-C50C-407E-A947-70E740481C1C}">
                    <a14:useLocalDpi xmlns:a14="http://schemas.microsoft.com/office/drawing/2010/main" val="0"/>
                  </a:ext>
                </a:extLst>
              </a:blip>
              <a:srcRect t="793" b="1572"/>
              <a:stretch/>
            </p:blipFill>
            <p:spPr>
              <a:xfrm>
                <a:off x="5979979" y="1833388"/>
                <a:ext cx="149513" cy="152332"/>
              </a:xfrm>
              <a:prstGeom prst="rect">
                <a:avLst/>
              </a:prstGeom>
            </p:spPr>
          </p:pic>
        </p:grpSp>
      </p:grpSp>
      <p:grpSp>
        <p:nvGrpSpPr>
          <p:cNvPr id="201" name="Group 200">
            <a:extLst>
              <a:ext uri="{FF2B5EF4-FFF2-40B4-BE49-F238E27FC236}">
                <a16:creationId xmlns:a16="http://schemas.microsoft.com/office/drawing/2014/main" id="{2D728788-4100-2606-E356-F0B07214BC20}"/>
              </a:ext>
            </a:extLst>
          </p:cNvPr>
          <p:cNvGrpSpPr/>
          <p:nvPr/>
        </p:nvGrpSpPr>
        <p:grpSpPr>
          <a:xfrm>
            <a:off x="3371846" y="2258001"/>
            <a:ext cx="3910841" cy="184666"/>
            <a:chOff x="6422130" y="2101176"/>
            <a:chExt cx="3910841" cy="184666"/>
          </a:xfrm>
        </p:grpSpPr>
        <p:sp>
          <p:nvSpPr>
            <p:cNvPr id="60" name="Rechthoek 77">
              <a:extLst>
                <a:ext uri="{FF2B5EF4-FFF2-40B4-BE49-F238E27FC236}">
                  <a16:creationId xmlns:a16="http://schemas.microsoft.com/office/drawing/2014/main" id="{A7076199-A70A-6C38-0416-2C494DF37FE4}"/>
                </a:ext>
              </a:extLst>
            </p:cNvPr>
            <p:cNvSpPr>
              <a:spLocks noChangeArrowheads="1"/>
            </p:cNvSpPr>
            <p:nvPr/>
          </p:nvSpPr>
          <p:spPr bwMode="auto">
            <a:xfrm>
              <a:off x="6422130" y="2117923"/>
              <a:ext cx="3108072" cy="157478"/>
            </a:xfrm>
            <a:prstGeom prst="rect">
              <a:avLst/>
            </a:prstGeom>
            <a:gradFill flip="none" rotWithShape="1">
              <a:gsLst>
                <a:gs pos="79000">
                  <a:srgbClr val="00AEEF"/>
                </a:gs>
                <a:gs pos="9000">
                  <a:srgbClr val="C4C5C6"/>
                </a:gs>
                <a:gs pos="37000">
                  <a:srgbClr val="C8F0FF"/>
                </a:gs>
              </a:gsLst>
              <a:lin ang="0" scaled="1"/>
              <a:tileRect/>
            </a:gradFill>
            <a:ln>
              <a:noFill/>
            </a:ln>
          </p:spPr>
          <p:txBody>
            <a:bodyPr wrap="none" anchor="ctr"/>
            <a:lstStyle>
              <a:lvl1pPr eaLnBrk="0" hangingPunct="0">
                <a:defRPr sz="2000">
                  <a:solidFill>
                    <a:schemeClr val="tx1"/>
                  </a:solidFill>
                  <a:latin typeface="Arial" charset="0"/>
                  <a:ea typeface="MS PGothic" pitchFamily="34" charset="-128"/>
                </a:defRPr>
              </a:lvl1pPr>
              <a:lvl2pPr marL="742950" indent="-285750" eaLnBrk="0" hangingPunct="0">
                <a:defRPr sz="2000">
                  <a:solidFill>
                    <a:schemeClr val="tx1"/>
                  </a:solidFill>
                  <a:latin typeface="Arial" charset="0"/>
                  <a:ea typeface="MS PGothic" pitchFamily="34" charset="-128"/>
                </a:defRPr>
              </a:lvl2pPr>
              <a:lvl3pPr marL="1143000" indent="-228600" eaLnBrk="0" hangingPunct="0">
                <a:defRPr sz="2000">
                  <a:solidFill>
                    <a:schemeClr val="tx1"/>
                  </a:solidFill>
                  <a:latin typeface="Arial" charset="0"/>
                  <a:ea typeface="MS PGothic" pitchFamily="34" charset="-128"/>
                </a:defRPr>
              </a:lvl3pPr>
              <a:lvl4pPr marL="1600200" indent="-228600" eaLnBrk="0" hangingPunct="0">
                <a:defRPr sz="2000">
                  <a:solidFill>
                    <a:schemeClr val="tx1"/>
                  </a:solidFill>
                  <a:latin typeface="Arial" charset="0"/>
                  <a:ea typeface="MS PGothic" pitchFamily="34" charset="-128"/>
                </a:defRPr>
              </a:lvl4pPr>
              <a:lvl5pPr marL="2057400" indent="-228600" eaLnBrk="0" hangingPunct="0">
                <a:defRPr sz="2000">
                  <a:solidFill>
                    <a:schemeClr val="tx1"/>
                  </a:solidFill>
                  <a:latin typeface="Arial" charset="0"/>
                  <a:ea typeface="MS PGothic" pitchFamily="34" charset="-128"/>
                </a:defRPr>
              </a:lvl5pPr>
              <a:lvl6pPr marL="2514600" indent="-228600" eaLnBrk="0" fontAlgn="base" hangingPunct="0">
                <a:spcBef>
                  <a:spcPct val="0"/>
                </a:spcBef>
                <a:spcAft>
                  <a:spcPct val="0"/>
                </a:spcAft>
                <a:defRPr sz="2000">
                  <a:solidFill>
                    <a:schemeClr val="tx1"/>
                  </a:solidFill>
                  <a:latin typeface="Arial" charset="0"/>
                  <a:ea typeface="MS PGothic" pitchFamily="34" charset="-128"/>
                </a:defRPr>
              </a:lvl6pPr>
              <a:lvl7pPr marL="2971800" indent="-228600" eaLnBrk="0" fontAlgn="base" hangingPunct="0">
                <a:spcBef>
                  <a:spcPct val="0"/>
                </a:spcBef>
                <a:spcAft>
                  <a:spcPct val="0"/>
                </a:spcAft>
                <a:defRPr sz="2000">
                  <a:solidFill>
                    <a:schemeClr val="tx1"/>
                  </a:solidFill>
                  <a:latin typeface="Arial" charset="0"/>
                  <a:ea typeface="MS PGothic" pitchFamily="34" charset="-128"/>
                </a:defRPr>
              </a:lvl7pPr>
              <a:lvl8pPr marL="3429000" indent="-228600" eaLnBrk="0" fontAlgn="base" hangingPunct="0">
                <a:spcBef>
                  <a:spcPct val="0"/>
                </a:spcBef>
                <a:spcAft>
                  <a:spcPct val="0"/>
                </a:spcAft>
                <a:defRPr sz="2000">
                  <a:solidFill>
                    <a:schemeClr val="tx1"/>
                  </a:solidFill>
                  <a:latin typeface="Arial" charset="0"/>
                  <a:ea typeface="MS PGothic" pitchFamily="34" charset="-128"/>
                </a:defRPr>
              </a:lvl8pPr>
              <a:lvl9pPr marL="3886200" indent="-228600" eaLnBrk="0" fontAlgn="base" hangingPunct="0">
                <a:spcBef>
                  <a:spcPct val="0"/>
                </a:spcBef>
                <a:spcAft>
                  <a:spcPct val="0"/>
                </a:spcAft>
                <a:defRPr sz="2000">
                  <a:solidFill>
                    <a:schemeClr val="tx1"/>
                  </a:solidFill>
                  <a:latin typeface="Arial"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600" b="0" i="1" u="none" strike="noStrike" kern="0" cap="none" spc="0" normalizeH="0" baseline="0" noProof="0" dirty="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                                               Agreement: 12/23	</a:t>
              </a:r>
              <a:r>
                <a:rPr kumimoji="0" lang="en-GB" sz="600" b="0" i="1" u="none" strike="noStrike" kern="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Phase-in from early 2025</a:t>
              </a:r>
            </a:p>
          </p:txBody>
        </p:sp>
        <p:pic>
          <p:nvPicPr>
            <p:cNvPr id="199" name="Picture 198">
              <a:extLst>
                <a:ext uri="{FF2B5EF4-FFF2-40B4-BE49-F238E27FC236}">
                  <a16:creationId xmlns:a16="http://schemas.microsoft.com/office/drawing/2014/main" id="{64C3E757-341E-246E-1617-C805A45A5784}"/>
                </a:ext>
              </a:extLst>
            </p:cNvPr>
            <p:cNvPicPr>
              <a:picLocks/>
            </p:cNvPicPr>
            <p:nvPr/>
          </p:nvPicPr>
          <p:blipFill rotWithShape="1">
            <a:blip r:embed="rId3">
              <a:extLst>
                <a:ext uri="{28A0092B-C50C-407E-A947-70E740481C1C}">
                  <a14:useLocalDpi xmlns:a14="http://schemas.microsoft.com/office/drawing/2010/main" val="0"/>
                </a:ext>
              </a:extLst>
            </a:blip>
            <a:srcRect t="793" b="1572"/>
            <a:stretch/>
          </p:blipFill>
          <p:spPr>
            <a:xfrm>
              <a:off x="9496626" y="2120462"/>
              <a:ext cx="149513" cy="152332"/>
            </a:xfrm>
            <a:prstGeom prst="rect">
              <a:avLst/>
            </a:prstGeom>
          </p:spPr>
        </p:pic>
        <p:sp>
          <p:nvSpPr>
            <p:cNvPr id="200" name="Tekstvak 78">
              <a:extLst>
                <a:ext uri="{FF2B5EF4-FFF2-40B4-BE49-F238E27FC236}">
                  <a16:creationId xmlns:a16="http://schemas.microsoft.com/office/drawing/2014/main" id="{21441090-BBCD-B289-1734-5F4BE9301BD9}"/>
                </a:ext>
              </a:extLst>
            </p:cNvPr>
            <p:cNvSpPr txBox="1"/>
            <p:nvPr/>
          </p:nvSpPr>
          <p:spPr>
            <a:xfrm>
              <a:off x="9601202" y="2101176"/>
              <a:ext cx="731769" cy="184666"/>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600" b="0" i="0" u="none" strike="noStrike" kern="0" cap="none" spc="0" normalizeH="0" baseline="0" noProof="0">
                  <a:ln>
                    <a:noFill/>
                  </a:ln>
                  <a:solidFill>
                    <a:srgbClr val="D8D8D8">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Expected: 1/26</a:t>
              </a:r>
            </a:p>
          </p:txBody>
        </p:sp>
      </p:grpSp>
      <p:grpSp>
        <p:nvGrpSpPr>
          <p:cNvPr id="202" name="Group 201">
            <a:extLst>
              <a:ext uri="{FF2B5EF4-FFF2-40B4-BE49-F238E27FC236}">
                <a16:creationId xmlns:a16="http://schemas.microsoft.com/office/drawing/2014/main" id="{3063D76C-90A4-BF60-6BB6-568B7CED7A46}"/>
              </a:ext>
            </a:extLst>
          </p:cNvPr>
          <p:cNvGrpSpPr/>
          <p:nvPr/>
        </p:nvGrpSpPr>
        <p:grpSpPr>
          <a:xfrm>
            <a:off x="1846669" y="4638832"/>
            <a:ext cx="5540228" cy="184666"/>
            <a:chOff x="3369694" y="2105519"/>
            <a:chExt cx="5540228" cy="184666"/>
          </a:xfrm>
        </p:grpSpPr>
        <p:sp>
          <p:nvSpPr>
            <p:cNvPr id="203" name="Rechthoek 77">
              <a:extLst>
                <a:ext uri="{FF2B5EF4-FFF2-40B4-BE49-F238E27FC236}">
                  <a16:creationId xmlns:a16="http://schemas.microsoft.com/office/drawing/2014/main" id="{F2EE801A-CE6B-C7F8-375C-90B0F6836F8B}"/>
                </a:ext>
              </a:extLst>
            </p:cNvPr>
            <p:cNvSpPr>
              <a:spLocks noChangeArrowheads="1"/>
            </p:cNvSpPr>
            <p:nvPr/>
          </p:nvSpPr>
          <p:spPr bwMode="auto">
            <a:xfrm>
              <a:off x="3369694" y="2117923"/>
              <a:ext cx="4196891" cy="148288"/>
            </a:xfrm>
            <a:prstGeom prst="rect">
              <a:avLst/>
            </a:prstGeom>
            <a:gradFill flip="none" rotWithShape="1">
              <a:gsLst>
                <a:gs pos="64000">
                  <a:srgbClr val="00AEEF"/>
                </a:gs>
                <a:gs pos="0">
                  <a:srgbClr val="C4C5C6"/>
                </a:gs>
                <a:gs pos="31000">
                  <a:srgbClr val="C8F0FF"/>
                </a:gs>
              </a:gsLst>
              <a:lin ang="0" scaled="1"/>
              <a:tileRect/>
            </a:gradFill>
            <a:ln>
              <a:noFill/>
            </a:ln>
          </p:spPr>
          <p:txBody>
            <a:bodyPr wrap="none" anchor="ctr"/>
            <a:lstStyle>
              <a:lvl1pPr eaLnBrk="0" hangingPunct="0">
                <a:defRPr sz="2000">
                  <a:solidFill>
                    <a:schemeClr val="tx1"/>
                  </a:solidFill>
                  <a:latin typeface="Arial" charset="0"/>
                  <a:ea typeface="MS PGothic" pitchFamily="34" charset="-128"/>
                </a:defRPr>
              </a:lvl1pPr>
              <a:lvl2pPr marL="742950" indent="-285750" eaLnBrk="0" hangingPunct="0">
                <a:defRPr sz="2000">
                  <a:solidFill>
                    <a:schemeClr val="tx1"/>
                  </a:solidFill>
                  <a:latin typeface="Arial" charset="0"/>
                  <a:ea typeface="MS PGothic" pitchFamily="34" charset="-128"/>
                </a:defRPr>
              </a:lvl2pPr>
              <a:lvl3pPr marL="1143000" indent="-228600" eaLnBrk="0" hangingPunct="0">
                <a:defRPr sz="2000">
                  <a:solidFill>
                    <a:schemeClr val="tx1"/>
                  </a:solidFill>
                  <a:latin typeface="Arial" charset="0"/>
                  <a:ea typeface="MS PGothic" pitchFamily="34" charset="-128"/>
                </a:defRPr>
              </a:lvl3pPr>
              <a:lvl4pPr marL="1600200" indent="-228600" eaLnBrk="0" hangingPunct="0">
                <a:defRPr sz="2000">
                  <a:solidFill>
                    <a:schemeClr val="tx1"/>
                  </a:solidFill>
                  <a:latin typeface="Arial" charset="0"/>
                  <a:ea typeface="MS PGothic" pitchFamily="34" charset="-128"/>
                </a:defRPr>
              </a:lvl4pPr>
              <a:lvl5pPr marL="2057400" indent="-228600" eaLnBrk="0" hangingPunct="0">
                <a:defRPr sz="2000">
                  <a:solidFill>
                    <a:schemeClr val="tx1"/>
                  </a:solidFill>
                  <a:latin typeface="Arial" charset="0"/>
                  <a:ea typeface="MS PGothic" pitchFamily="34" charset="-128"/>
                </a:defRPr>
              </a:lvl5pPr>
              <a:lvl6pPr marL="2514600" indent="-228600" eaLnBrk="0" fontAlgn="base" hangingPunct="0">
                <a:spcBef>
                  <a:spcPct val="0"/>
                </a:spcBef>
                <a:spcAft>
                  <a:spcPct val="0"/>
                </a:spcAft>
                <a:defRPr sz="2000">
                  <a:solidFill>
                    <a:schemeClr val="tx1"/>
                  </a:solidFill>
                  <a:latin typeface="Arial" charset="0"/>
                  <a:ea typeface="MS PGothic" pitchFamily="34" charset="-128"/>
                </a:defRPr>
              </a:lvl6pPr>
              <a:lvl7pPr marL="2971800" indent="-228600" eaLnBrk="0" fontAlgn="base" hangingPunct="0">
                <a:spcBef>
                  <a:spcPct val="0"/>
                </a:spcBef>
                <a:spcAft>
                  <a:spcPct val="0"/>
                </a:spcAft>
                <a:defRPr sz="2000">
                  <a:solidFill>
                    <a:schemeClr val="tx1"/>
                  </a:solidFill>
                  <a:latin typeface="Arial" charset="0"/>
                  <a:ea typeface="MS PGothic" pitchFamily="34" charset="-128"/>
                </a:defRPr>
              </a:lvl7pPr>
              <a:lvl8pPr marL="3429000" indent="-228600" eaLnBrk="0" fontAlgn="base" hangingPunct="0">
                <a:spcBef>
                  <a:spcPct val="0"/>
                </a:spcBef>
                <a:spcAft>
                  <a:spcPct val="0"/>
                </a:spcAft>
                <a:defRPr sz="2000">
                  <a:solidFill>
                    <a:schemeClr val="tx1"/>
                  </a:solidFill>
                  <a:latin typeface="Arial" charset="0"/>
                  <a:ea typeface="MS PGothic" pitchFamily="34" charset="-128"/>
                </a:defRPr>
              </a:lvl8pPr>
              <a:lvl9pPr marL="3886200" indent="-228600" eaLnBrk="0" fontAlgn="base" hangingPunct="0">
                <a:spcBef>
                  <a:spcPct val="0"/>
                </a:spcBef>
                <a:spcAft>
                  <a:spcPct val="0"/>
                </a:spcAft>
                <a:defRPr sz="2000">
                  <a:solidFill>
                    <a:schemeClr val="tx1"/>
                  </a:solidFill>
                  <a:latin typeface="Arial"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600" b="0" i="1" u="none" strike="noStrike" kern="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                     Provisional agreement: 11/23                        </a:t>
              </a:r>
              <a:r>
                <a:rPr kumimoji="0" lang="en-GB" sz="600" b="0" i="1" u="none" strike="noStrike" kern="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Receive instant payments by 12/24</a:t>
              </a:r>
              <a:endParaRPr kumimoji="0" lang="en-GB" sz="600" b="0" i="1" u="none" strike="noStrike" kern="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204" name="Picture 203">
              <a:extLst>
                <a:ext uri="{FF2B5EF4-FFF2-40B4-BE49-F238E27FC236}">
                  <a16:creationId xmlns:a16="http://schemas.microsoft.com/office/drawing/2014/main" id="{D7E9152F-B488-7C9A-EC31-D20BBA93573B}"/>
                </a:ext>
              </a:extLst>
            </p:cNvPr>
            <p:cNvPicPr>
              <a:picLocks/>
            </p:cNvPicPr>
            <p:nvPr/>
          </p:nvPicPr>
          <p:blipFill rotWithShape="1">
            <a:blip r:embed="rId3">
              <a:extLst>
                <a:ext uri="{28A0092B-C50C-407E-A947-70E740481C1C}">
                  <a14:useLocalDpi xmlns:a14="http://schemas.microsoft.com/office/drawing/2010/main" val="0"/>
                </a:ext>
              </a:extLst>
            </a:blip>
            <a:srcRect t="793" b="1572"/>
            <a:stretch/>
          </p:blipFill>
          <p:spPr>
            <a:xfrm>
              <a:off x="7485505" y="2113093"/>
              <a:ext cx="149513" cy="152332"/>
            </a:xfrm>
            <a:prstGeom prst="rect">
              <a:avLst/>
            </a:prstGeom>
          </p:spPr>
        </p:pic>
        <p:sp>
          <p:nvSpPr>
            <p:cNvPr id="205" name="Tekstvak 78">
              <a:extLst>
                <a:ext uri="{FF2B5EF4-FFF2-40B4-BE49-F238E27FC236}">
                  <a16:creationId xmlns:a16="http://schemas.microsoft.com/office/drawing/2014/main" id="{80BE8ED8-8F17-1A09-AD9A-23643DF2F2BC}"/>
                </a:ext>
              </a:extLst>
            </p:cNvPr>
            <p:cNvSpPr txBox="1"/>
            <p:nvPr/>
          </p:nvSpPr>
          <p:spPr>
            <a:xfrm>
              <a:off x="7585470" y="2105519"/>
              <a:ext cx="1324452" cy="184666"/>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600" b="0" i="0" u="none" strike="noStrike" kern="0" cap="none" spc="0" normalizeH="0" baseline="0" noProof="0">
                  <a:ln>
                    <a:noFill/>
                  </a:ln>
                  <a:solidFill>
                    <a:srgbClr val="D8D8D8">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Send instant payments by 9/25</a:t>
              </a:r>
            </a:p>
          </p:txBody>
        </p:sp>
      </p:grpSp>
      <p:sp>
        <p:nvSpPr>
          <p:cNvPr id="10" name="Rectangle 9">
            <a:extLst>
              <a:ext uri="{FF2B5EF4-FFF2-40B4-BE49-F238E27FC236}">
                <a16:creationId xmlns:a16="http://schemas.microsoft.com/office/drawing/2014/main" id="{1186A42A-343D-4784-230F-D1B2600F6B37}"/>
              </a:ext>
            </a:extLst>
          </p:cNvPr>
          <p:cNvSpPr/>
          <p:nvPr/>
        </p:nvSpPr>
        <p:spPr>
          <a:xfrm>
            <a:off x="10207605" y="69562"/>
            <a:ext cx="1913639" cy="6334885"/>
          </a:xfrm>
          <a:prstGeom prst="rect">
            <a:avLst/>
          </a:prstGeom>
          <a:solidFill>
            <a:srgbClr val="FFF5F1"/>
          </a:solidFill>
          <a:ln w="12700" cap="flat" cmpd="sng" algn="ctr">
            <a:solidFill>
              <a:srgbClr val="FFA07A"/>
            </a:solidFill>
            <a:prstDash val="solid"/>
          </a:ln>
          <a:effectLst/>
        </p:spPr>
        <p:txBody>
          <a:bodyPr lIns="36000" rIns="36000" rtlCol="0" anchor="t"/>
          <a:lstStyle/>
          <a:p>
            <a:pPr marL="0" marR="0" lvl="0" indent="0" algn="l" defTabSz="914400" rtl="0" eaLnBrk="1" fontAlgn="auto" latinLnBrk="0" hangingPunct="1">
              <a:lnSpc>
                <a:spcPct val="108000"/>
              </a:lnSpc>
              <a:spcBef>
                <a:spcPts val="0"/>
              </a:spcBef>
              <a:spcAft>
                <a:spcPts val="400"/>
              </a:spcAft>
              <a:buClrTx/>
              <a:buSzTx/>
              <a:buFontTx/>
              <a:buNone/>
              <a:tabLst/>
              <a:defRPr/>
            </a:pPr>
            <a:r>
              <a:rPr kumimoji="0" lang="en-GB" sz="800" b="1" i="0" u="none" strike="noStrike" kern="0" cap="none" spc="0" normalizeH="0" baseline="0" noProof="0">
                <a:ln>
                  <a:noFill/>
                </a:ln>
                <a:solidFill>
                  <a:srgbClr val="FFA07A"/>
                </a:solidFill>
                <a:effectLst/>
                <a:uLnTx/>
                <a:uFillTx/>
                <a:latin typeface="Open Sans" panose="020B0606030504020204" pitchFamily="34" charset="0"/>
                <a:ea typeface="Open Sans" panose="020B0606030504020204" pitchFamily="34" charset="0"/>
                <a:cs typeface="Open Sans" panose="020B0606030504020204" pitchFamily="34" charset="0"/>
              </a:rPr>
              <a:t>Glossary of Prudential rules</a:t>
            </a:r>
            <a:endParaRPr kumimoji="0" lang="en-GB" sz="800" b="0" i="0" u="none" strike="noStrike" kern="0" cap="none" spc="0" normalizeH="0" baseline="0" noProof="0">
              <a:ln>
                <a:noFill/>
              </a:ln>
              <a:solidFill>
                <a:srgbClr val="FFA07A"/>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171450" marR="0" lvl="0" indent="-85725" algn="l" defTabSz="914400" rtl="0" eaLnBrk="1" fontAlgn="auto" latinLnBrk="0" hangingPunct="1">
              <a:lnSpc>
                <a:spcPct val="108000"/>
              </a:lnSpc>
              <a:spcBef>
                <a:spcPts val="0"/>
              </a:spcBef>
              <a:spcAft>
                <a:spcPts val="400"/>
              </a:spcAft>
              <a:buClrTx/>
              <a:buSzTx/>
              <a:buFont typeface="Arial" panose="020B0604020202020204" pitchFamily="34" charset="0"/>
              <a:buChar char="•"/>
              <a:tabLst/>
              <a:defRPr/>
            </a:pPr>
            <a:r>
              <a:rPr kumimoji="0" lang="en-GB" sz="700" b="0" i="1"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CRR / CRD</a:t>
            </a:r>
            <a:r>
              <a:rPr kumimoji="0" lang="en-GB" sz="700" b="0" i="0"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 - </a:t>
            </a:r>
            <a:r>
              <a:rPr kumimoji="0" lang="en-US" sz="700" b="0" i="0"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Capital Requirements Regulation / Directive</a:t>
            </a:r>
            <a:endParaRPr kumimoji="0" lang="en-GB" sz="700" b="0" i="0"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171450" marR="0" lvl="0" indent="-85725" algn="l" defTabSz="914400" rtl="0" eaLnBrk="1" fontAlgn="auto" latinLnBrk="0" hangingPunct="1">
              <a:lnSpc>
                <a:spcPct val="108000"/>
              </a:lnSpc>
              <a:spcBef>
                <a:spcPts val="0"/>
              </a:spcBef>
              <a:spcAft>
                <a:spcPts val="400"/>
              </a:spcAft>
              <a:buClrTx/>
              <a:buSzTx/>
              <a:buFont typeface="Arial" panose="020B0604020202020204" pitchFamily="34" charset="0"/>
              <a:buChar char="•"/>
              <a:tabLst/>
              <a:defRPr/>
            </a:pPr>
            <a:r>
              <a:rPr kumimoji="0" lang="en-US" sz="700" b="0" i="1"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MiFID III</a:t>
            </a:r>
            <a:r>
              <a:rPr kumimoji="0" lang="en-US" sz="700" b="0" i="0"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 - Markets in Financial Instruments Directive</a:t>
            </a:r>
          </a:p>
          <a:p>
            <a:pPr marL="171450" marR="0" lvl="0" indent="-85725" algn="l" defTabSz="914400" rtl="0" eaLnBrk="1" fontAlgn="auto" latinLnBrk="0" hangingPunct="1">
              <a:lnSpc>
                <a:spcPct val="108000"/>
              </a:lnSpc>
              <a:spcBef>
                <a:spcPts val="0"/>
              </a:spcBef>
              <a:spcAft>
                <a:spcPts val="400"/>
              </a:spcAft>
              <a:buClrTx/>
              <a:buSzTx/>
              <a:buFont typeface="Arial" panose="020B0604020202020204" pitchFamily="34" charset="0"/>
              <a:buChar char="•"/>
              <a:tabLst/>
              <a:defRPr/>
            </a:pPr>
            <a:r>
              <a:rPr kumimoji="0" lang="en-US" sz="700" b="0" i="1"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LOM</a:t>
            </a:r>
            <a:r>
              <a:rPr kumimoji="0" lang="en-US" sz="700" b="0" i="0"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 - Loan Origination &amp; Monitoring</a:t>
            </a:r>
          </a:p>
          <a:p>
            <a:pPr marL="171450" marR="0" lvl="0" indent="-85725" algn="l" defTabSz="914400" rtl="0" eaLnBrk="1" fontAlgn="auto" latinLnBrk="0" hangingPunct="1">
              <a:lnSpc>
                <a:spcPct val="108000"/>
              </a:lnSpc>
              <a:spcBef>
                <a:spcPts val="0"/>
              </a:spcBef>
              <a:spcAft>
                <a:spcPts val="400"/>
              </a:spcAft>
              <a:buClrTx/>
              <a:buSzTx/>
              <a:buFont typeface="Arial" panose="020B0604020202020204" pitchFamily="34" charset="0"/>
              <a:buChar char="•"/>
              <a:tabLst/>
              <a:defRPr/>
            </a:pPr>
            <a:r>
              <a:rPr kumimoji="0" lang="fr-FR" sz="700" b="0" i="1"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CMDI </a:t>
            </a:r>
            <a:r>
              <a:rPr kumimoji="0" lang="fr-FR" sz="700" b="0" i="0"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 Crisis Management Deposit Insurance</a:t>
            </a:r>
          </a:p>
          <a:p>
            <a:pPr marL="171450" marR="0" lvl="0" indent="-85725" algn="l" defTabSz="914400" rtl="0" eaLnBrk="1" fontAlgn="auto" latinLnBrk="0" hangingPunct="1">
              <a:lnSpc>
                <a:spcPct val="108000"/>
              </a:lnSpc>
              <a:spcBef>
                <a:spcPts val="0"/>
              </a:spcBef>
              <a:spcAft>
                <a:spcPts val="400"/>
              </a:spcAft>
              <a:buClrTx/>
              <a:buSzTx/>
              <a:buFont typeface="Arial" panose="020B0604020202020204" pitchFamily="34" charset="0"/>
              <a:buChar char="•"/>
              <a:tabLst/>
              <a:defRPr/>
            </a:pPr>
            <a:r>
              <a:rPr kumimoji="0" lang="en-US" sz="700" b="0" i="1"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EMIR</a:t>
            </a:r>
            <a:r>
              <a:rPr kumimoji="0" lang="en-US" sz="700" b="0" i="0"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 - European Market Infrastructure Regulation</a:t>
            </a:r>
          </a:p>
          <a:p>
            <a:pPr marL="171450" marR="0" lvl="0" indent="-85725" algn="l" defTabSz="914400" rtl="0" eaLnBrk="1" fontAlgn="auto" latinLnBrk="0" hangingPunct="1">
              <a:lnSpc>
                <a:spcPct val="108000"/>
              </a:lnSpc>
              <a:spcBef>
                <a:spcPts val="0"/>
              </a:spcBef>
              <a:spcAft>
                <a:spcPts val="400"/>
              </a:spcAft>
              <a:buClrTx/>
              <a:buSzTx/>
              <a:buFont typeface="Arial" panose="020B0604020202020204" pitchFamily="34" charset="0"/>
              <a:buChar char="•"/>
              <a:tabLst/>
              <a:defRPr/>
            </a:pPr>
            <a:r>
              <a:rPr kumimoji="0" lang="en-US" sz="700" b="0" i="1"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AML / CFT</a:t>
            </a:r>
            <a:r>
              <a:rPr kumimoji="0" lang="en-US" sz="700" b="0" i="0"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GB" sz="700" b="0" i="0"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700" b="0" i="0"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 Anti-Money Laundering / Countering the Financing of Terrorism</a:t>
            </a:r>
            <a:br>
              <a:rPr kumimoji="0" lang="en-US" sz="700" b="0" i="0"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br>
            <a:endParaRPr kumimoji="0" lang="fr-FR" sz="700" b="0" i="0"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8000"/>
              </a:lnSpc>
              <a:spcBef>
                <a:spcPts val="0"/>
              </a:spcBef>
              <a:spcAft>
                <a:spcPts val="400"/>
              </a:spcAft>
              <a:buClrTx/>
              <a:buSzTx/>
              <a:buFontTx/>
              <a:buNone/>
              <a:tabLst/>
              <a:defRPr/>
            </a:pPr>
            <a:r>
              <a:rPr kumimoji="0" lang="en-US" sz="800" b="1" i="0" u="none" strike="noStrike" kern="0" cap="none" spc="0" normalizeH="0" baseline="0" noProof="0">
                <a:ln>
                  <a:noFill/>
                </a:ln>
                <a:solidFill>
                  <a:srgbClr val="FFA07A"/>
                </a:solidFill>
                <a:effectLst/>
                <a:uLnTx/>
                <a:uFillTx/>
                <a:latin typeface="Open Sans" panose="020B0606030504020204" pitchFamily="34" charset="0"/>
                <a:ea typeface="Open Sans" panose="020B0606030504020204" pitchFamily="34" charset="0"/>
                <a:cs typeface="Open Sans" panose="020B0606030504020204" pitchFamily="34" charset="0"/>
              </a:rPr>
              <a:t>Glossary of Digital rules</a:t>
            </a:r>
            <a:endParaRPr kumimoji="0" lang="en-US" sz="800" b="1" i="0" u="none" strike="noStrike" kern="1200" cap="none" spc="0" normalizeH="0" baseline="0" noProof="0">
              <a:ln>
                <a:noFill/>
              </a:ln>
              <a:solidFill>
                <a:srgbClr val="FFA07A"/>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171450" marR="0" lvl="0" indent="-85725" algn="l" defTabSz="914400" rtl="0" eaLnBrk="1" fontAlgn="auto" latinLnBrk="0" hangingPunct="1">
              <a:lnSpc>
                <a:spcPct val="108000"/>
              </a:lnSpc>
              <a:spcBef>
                <a:spcPts val="0"/>
              </a:spcBef>
              <a:spcAft>
                <a:spcPts val="400"/>
              </a:spcAft>
              <a:buClrTx/>
              <a:buSzTx/>
              <a:buFont typeface="Arial" panose="020B0604020202020204" pitchFamily="34" charset="0"/>
              <a:buChar char="•"/>
              <a:tabLst/>
              <a:defRPr/>
            </a:pPr>
            <a:r>
              <a:rPr kumimoji="0" lang="en-GB" sz="700" b="0" i="1"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CBDC</a:t>
            </a:r>
            <a:r>
              <a:rPr kumimoji="0" lang="en-GB" sz="700" b="0" i="0"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 - </a:t>
            </a:r>
            <a:r>
              <a:rPr kumimoji="0" lang="en-US" sz="700" b="0" i="0"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Central Bank Digital Currency</a:t>
            </a:r>
          </a:p>
          <a:p>
            <a:pPr marL="171450" marR="0" lvl="0" indent="-85725" algn="l" defTabSz="914400" rtl="0" eaLnBrk="1" fontAlgn="auto" latinLnBrk="0" hangingPunct="1">
              <a:lnSpc>
                <a:spcPct val="108000"/>
              </a:lnSpc>
              <a:spcBef>
                <a:spcPts val="0"/>
              </a:spcBef>
              <a:spcAft>
                <a:spcPts val="400"/>
              </a:spcAft>
              <a:buClrTx/>
              <a:buSzTx/>
              <a:buFont typeface="Arial" panose="020B0604020202020204" pitchFamily="34" charset="0"/>
              <a:buChar char="•"/>
              <a:tabLst/>
              <a:defRPr/>
            </a:pPr>
            <a:r>
              <a:rPr kumimoji="0" lang="en-US" sz="700" b="0" i="1"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MiCA</a:t>
            </a:r>
            <a:r>
              <a:rPr kumimoji="0" lang="en-US" sz="700" b="0" i="0"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 - Markets in Crypto-Assets Regulation</a:t>
            </a:r>
          </a:p>
          <a:p>
            <a:pPr marL="171450" marR="0" lvl="0" indent="-85725" algn="l" defTabSz="914400" rtl="0" eaLnBrk="1" fontAlgn="auto" latinLnBrk="0" hangingPunct="1">
              <a:lnSpc>
                <a:spcPct val="108000"/>
              </a:lnSpc>
              <a:spcBef>
                <a:spcPts val="0"/>
              </a:spcBef>
              <a:spcAft>
                <a:spcPts val="1400"/>
              </a:spcAft>
              <a:buClrTx/>
              <a:buSzTx/>
              <a:buFont typeface="Arial" panose="020B0604020202020204" pitchFamily="34" charset="0"/>
              <a:buChar char="•"/>
              <a:tabLst/>
              <a:defRPr/>
            </a:pPr>
            <a:r>
              <a:rPr kumimoji="0" lang="en-US" sz="700" b="0" i="1"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DORA</a:t>
            </a:r>
            <a:r>
              <a:rPr kumimoji="0" lang="en-US" sz="700" b="0" i="0"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 - Digital Operational Resilience Act</a:t>
            </a:r>
          </a:p>
          <a:p>
            <a:pPr marL="0" marR="0" lvl="0" indent="0" algn="l" defTabSz="914400" rtl="0" eaLnBrk="1" fontAlgn="auto" latinLnBrk="0" hangingPunct="1">
              <a:lnSpc>
                <a:spcPct val="108000"/>
              </a:lnSpc>
              <a:spcBef>
                <a:spcPts val="0"/>
              </a:spcBef>
              <a:spcAft>
                <a:spcPts val="400"/>
              </a:spcAft>
              <a:buClrTx/>
              <a:buSzTx/>
              <a:buFontTx/>
              <a:buNone/>
              <a:tabLst/>
              <a:defRPr/>
            </a:pPr>
            <a:r>
              <a:rPr kumimoji="0" lang="en-US" sz="800" b="1" i="0" u="none" strike="noStrike" kern="0" cap="none" spc="0" normalizeH="0" baseline="0" noProof="0">
                <a:ln>
                  <a:noFill/>
                </a:ln>
                <a:solidFill>
                  <a:srgbClr val="FFA07A"/>
                </a:solidFill>
                <a:effectLst/>
                <a:uLnTx/>
                <a:uFillTx/>
                <a:latin typeface="Open Sans" panose="020B0606030504020204" pitchFamily="34" charset="0"/>
                <a:ea typeface="Open Sans" panose="020B0606030504020204" pitchFamily="34" charset="0"/>
                <a:cs typeface="Open Sans" panose="020B0606030504020204" pitchFamily="34" charset="0"/>
              </a:rPr>
              <a:t>Glossary of Sustainability rules</a:t>
            </a:r>
            <a:endParaRPr kumimoji="0" lang="en-US" sz="800" b="1" i="0" u="none" strike="noStrike" kern="1200" cap="none" spc="0" normalizeH="0" baseline="0" noProof="0">
              <a:ln>
                <a:noFill/>
              </a:ln>
              <a:solidFill>
                <a:srgbClr val="FFA07A"/>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171450" marR="0" lvl="0" indent="-85725" algn="l" defTabSz="914400" rtl="0" eaLnBrk="1" fontAlgn="auto" latinLnBrk="0" hangingPunct="1">
              <a:lnSpc>
                <a:spcPct val="108000"/>
              </a:lnSpc>
              <a:spcBef>
                <a:spcPts val="0"/>
              </a:spcBef>
              <a:spcAft>
                <a:spcPts val="400"/>
              </a:spcAft>
              <a:buClrTx/>
              <a:buSzTx/>
              <a:buFont typeface="Arial" panose="020B0604020202020204" pitchFamily="34" charset="0"/>
              <a:buChar char="•"/>
              <a:tabLst/>
              <a:defRPr/>
            </a:pPr>
            <a:r>
              <a:rPr kumimoji="0" lang="en-US" sz="700" b="0" i="1"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CSRD </a:t>
            </a:r>
            <a:r>
              <a:rPr kumimoji="0" lang="en-US" sz="700" b="0" i="0"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 Corporate Sustainability Reporting Directive</a:t>
            </a:r>
          </a:p>
          <a:p>
            <a:pPr marL="171450" marR="0" lvl="0" indent="-85725" algn="l" defTabSz="914400" rtl="0" eaLnBrk="1" fontAlgn="auto" latinLnBrk="0" hangingPunct="1">
              <a:lnSpc>
                <a:spcPct val="108000"/>
              </a:lnSpc>
              <a:spcBef>
                <a:spcPts val="0"/>
              </a:spcBef>
              <a:spcAft>
                <a:spcPts val="400"/>
              </a:spcAft>
              <a:buClrTx/>
              <a:buSzTx/>
              <a:buFont typeface="Arial" panose="020B0604020202020204" pitchFamily="34" charset="0"/>
              <a:buChar char="•"/>
              <a:tabLst/>
              <a:defRPr/>
            </a:pPr>
            <a:r>
              <a:rPr kumimoji="0" lang="en-US" sz="700" b="0" i="1"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NFRD </a:t>
            </a:r>
            <a:r>
              <a:rPr kumimoji="0" lang="en-GB" sz="700" b="0" i="0"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700" b="0" i="0"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 Non-financial Reporting Directive</a:t>
            </a:r>
          </a:p>
          <a:p>
            <a:pPr marL="171450" marR="0" lvl="0" indent="-85725" algn="l" defTabSz="914400" rtl="0" eaLnBrk="1" fontAlgn="auto" latinLnBrk="0" hangingPunct="1">
              <a:lnSpc>
                <a:spcPct val="108000"/>
              </a:lnSpc>
              <a:spcBef>
                <a:spcPts val="0"/>
              </a:spcBef>
              <a:spcAft>
                <a:spcPts val="400"/>
              </a:spcAft>
              <a:buClrTx/>
              <a:buSzTx/>
              <a:buFont typeface="Arial" panose="020B0604020202020204" pitchFamily="34" charset="0"/>
              <a:buChar char="•"/>
              <a:tabLst/>
              <a:defRPr/>
            </a:pPr>
            <a:r>
              <a:rPr kumimoji="0" lang="en-US" sz="700" b="0" i="1"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ESRS </a:t>
            </a:r>
            <a:r>
              <a:rPr kumimoji="0" lang="en-US" sz="700" b="0" i="0"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 European Sustainability Reporting Standards </a:t>
            </a:r>
            <a:endParaRPr kumimoji="0" lang="en-US" sz="700" b="0" i="1"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171450" marR="0" lvl="0" indent="-85725" algn="l" defTabSz="914400" rtl="0" eaLnBrk="1" fontAlgn="auto" latinLnBrk="0" hangingPunct="1">
              <a:lnSpc>
                <a:spcPct val="108000"/>
              </a:lnSpc>
              <a:spcBef>
                <a:spcPts val="0"/>
              </a:spcBef>
              <a:spcAft>
                <a:spcPts val="400"/>
              </a:spcAft>
              <a:buClrTx/>
              <a:buSzTx/>
              <a:buFont typeface="Arial" panose="020B0604020202020204" pitchFamily="34" charset="0"/>
              <a:buChar char="•"/>
              <a:tabLst/>
              <a:defRPr/>
            </a:pPr>
            <a:r>
              <a:rPr kumimoji="0" lang="en-US" sz="700" b="0" i="1"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ESG</a:t>
            </a:r>
            <a:r>
              <a:rPr kumimoji="0" lang="en-US" sz="700" b="0" i="0"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 - Environmental, Social, and Governance</a:t>
            </a:r>
          </a:p>
          <a:p>
            <a:pPr marL="171450" marR="0" lvl="0" indent="-85725" algn="l" defTabSz="914400" rtl="0" eaLnBrk="1" fontAlgn="auto" latinLnBrk="0" hangingPunct="1">
              <a:lnSpc>
                <a:spcPct val="108000"/>
              </a:lnSpc>
              <a:spcBef>
                <a:spcPts val="0"/>
              </a:spcBef>
              <a:spcAft>
                <a:spcPts val="1400"/>
              </a:spcAft>
              <a:buClrTx/>
              <a:buSzTx/>
              <a:buFont typeface="Arial" panose="020B0604020202020204" pitchFamily="34" charset="0"/>
              <a:buChar char="•"/>
              <a:tabLst/>
              <a:defRPr/>
            </a:pPr>
            <a:r>
              <a:rPr kumimoji="0" lang="en-US" sz="700" b="0" i="1"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CSDDD</a:t>
            </a:r>
            <a:r>
              <a:rPr kumimoji="0" lang="en-US" sz="700" b="0" i="0"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 - Corporate Sustainability Due Diligence Directive</a:t>
            </a:r>
          </a:p>
          <a:p>
            <a:pPr marL="0" marR="0" lvl="0" indent="0" algn="l" defTabSz="914400" rtl="0" eaLnBrk="1" fontAlgn="auto" latinLnBrk="0" hangingPunct="1">
              <a:lnSpc>
                <a:spcPct val="108000"/>
              </a:lnSpc>
              <a:spcBef>
                <a:spcPts val="0"/>
              </a:spcBef>
              <a:spcAft>
                <a:spcPts val="400"/>
              </a:spcAft>
              <a:buClrTx/>
              <a:buSzTx/>
              <a:buFontTx/>
              <a:buNone/>
              <a:tabLst/>
              <a:defRPr/>
            </a:pPr>
            <a:r>
              <a:rPr kumimoji="0" lang="en-US" sz="800" b="1" i="0" u="none" strike="noStrike" kern="0" cap="none" spc="0" normalizeH="0" baseline="0" noProof="0">
                <a:ln>
                  <a:noFill/>
                </a:ln>
                <a:solidFill>
                  <a:srgbClr val="FFA07A"/>
                </a:solidFill>
                <a:effectLst/>
                <a:uLnTx/>
                <a:uFillTx/>
                <a:latin typeface="Open Sans" panose="020B0606030504020204" pitchFamily="34" charset="0"/>
                <a:ea typeface="Open Sans" panose="020B0606030504020204" pitchFamily="34" charset="0"/>
                <a:cs typeface="Open Sans" panose="020B0606030504020204" pitchFamily="34" charset="0"/>
              </a:rPr>
              <a:t>Glossary of Payments rules</a:t>
            </a:r>
            <a:endParaRPr kumimoji="0" lang="en-US" sz="800" b="0" i="0" u="none" strike="noStrike" kern="1200" cap="none" spc="0" normalizeH="0" baseline="0" noProof="0">
              <a:ln>
                <a:noFill/>
              </a:ln>
              <a:solidFill>
                <a:srgbClr val="FFA07A"/>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171450" marR="0" lvl="0" indent="-85725" algn="l" defTabSz="914400" rtl="0" eaLnBrk="1" fontAlgn="auto" latinLnBrk="0" hangingPunct="1">
              <a:lnSpc>
                <a:spcPct val="108000"/>
              </a:lnSpc>
              <a:spcBef>
                <a:spcPts val="0"/>
              </a:spcBef>
              <a:spcAft>
                <a:spcPts val="400"/>
              </a:spcAft>
              <a:buClrTx/>
              <a:buSzTx/>
              <a:buFont typeface="Arial" panose="020B0604020202020204" pitchFamily="34" charset="0"/>
              <a:buChar char="•"/>
              <a:tabLst/>
              <a:defRPr/>
            </a:pPr>
            <a:r>
              <a:rPr kumimoji="0" lang="en-GB" sz="700" b="0" i="1"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CCD </a:t>
            </a:r>
            <a:r>
              <a:rPr kumimoji="0" lang="en-GB" sz="700" b="0" i="0"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 Consumer Credit Directive</a:t>
            </a:r>
            <a:endParaRPr kumimoji="0" lang="en-GB" sz="700" b="0" i="1"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171450" marR="0" lvl="0" indent="-85725" algn="l" defTabSz="914400" rtl="0" eaLnBrk="1" fontAlgn="auto" latinLnBrk="0" hangingPunct="1">
              <a:lnSpc>
                <a:spcPct val="108000"/>
              </a:lnSpc>
              <a:spcBef>
                <a:spcPts val="0"/>
              </a:spcBef>
              <a:spcAft>
                <a:spcPts val="400"/>
              </a:spcAft>
              <a:buClrTx/>
              <a:buSzTx/>
              <a:buFont typeface="Arial" panose="020B0604020202020204" pitchFamily="34" charset="0"/>
              <a:buChar char="•"/>
              <a:tabLst/>
              <a:defRPr/>
            </a:pPr>
            <a:r>
              <a:rPr kumimoji="0" lang="en-GB" sz="700" b="0" i="1"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BNPL</a:t>
            </a:r>
            <a:r>
              <a:rPr kumimoji="0" lang="en-GB" sz="700" b="0" i="0"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 - Buy-Now-Pay-Later</a:t>
            </a:r>
            <a:endParaRPr kumimoji="0" lang="en-US" sz="700" b="0" i="0"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171450" marR="0" lvl="0" indent="-85725" algn="l" defTabSz="914400" rtl="0" eaLnBrk="1" fontAlgn="auto" latinLnBrk="0" hangingPunct="1">
              <a:lnSpc>
                <a:spcPct val="108000"/>
              </a:lnSpc>
              <a:spcBef>
                <a:spcPts val="0"/>
              </a:spcBef>
              <a:spcAft>
                <a:spcPts val="400"/>
              </a:spcAft>
              <a:buClrTx/>
              <a:buSzTx/>
              <a:buFont typeface="Arial" panose="020B0604020202020204" pitchFamily="34" charset="0"/>
              <a:buChar char="•"/>
              <a:tabLst/>
              <a:defRPr/>
            </a:pPr>
            <a:r>
              <a:rPr kumimoji="0" lang="en-GB" sz="700" b="0" i="1"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PSD3</a:t>
            </a:r>
            <a:r>
              <a:rPr kumimoji="0" lang="en-GB" sz="700" b="0" i="0"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 - Payment Services Directive</a:t>
            </a:r>
          </a:p>
          <a:p>
            <a:pPr marL="171450" marR="0" lvl="0" indent="-85725" algn="l" defTabSz="914400" rtl="0" eaLnBrk="1" fontAlgn="auto" latinLnBrk="0" hangingPunct="1">
              <a:lnSpc>
                <a:spcPct val="108000"/>
              </a:lnSpc>
              <a:spcBef>
                <a:spcPts val="0"/>
              </a:spcBef>
              <a:spcAft>
                <a:spcPts val="400"/>
              </a:spcAft>
              <a:buClrTx/>
              <a:buSzTx/>
              <a:buFont typeface="Arial" panose="020B0604020202020204" pitchFamily="34" charset="0"/>
              <a:buChar char="•"/>
              <a:tabLst/>
              <a:defRPr/>
            </a:pPr>
            <a:r>
              <a:rPr kumimoji="0" lang="en-GB" sz="700" b="0" i="1"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PSR1</a:t>
            </a:r>
            <a:r>
              <a:rPr kumimoji="0" lang="en-GB" sz="700" b="0" i="0"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 - Payment Services Regulation</a:t>
            </a:r>
          </a:p>
          <a:p>
            <a:pPr marL="171450" marR="0" lvl="0" indent="-85725" algn="l" defTabSz="914400" rtl="0" eaLnBrk="1" fontAlgn="auto" latinLnBrk="0" hangingPunct="1">
              <a:lnSpc>
                <a:spcPct val="108000"/>
              </a:lnSpc>
              <a:spcBef>
                <a:spcPts val="0"/>
              </a:spcBef>
              <a:spcAft>
                <a:spcPts val="1800"/>
              </a:spcAft>
              <a:buClrTx/>
              <a:buSzTx/>
              <a:buFont typeface="Arial" panose="020B0604020202020204" pitchFamily="34" charset="0"/>
              <a:buChar char="•"/>
              <a:tabLst/>
              <a:defRPr/>
            </a:pPr>
            <a:r>
              <a:rPr kumimoji="0" lang="en-GB" sz="700" b="0" i="1"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ISO</a:t>
            </a:r>
            <a:r>
              <a:rPr kumimoji="0" lang="en-GB" sz="700" b="0" i="0"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 - International Organization for Standardization</a:t>
            </a:r>
          </a:p>
          <a:p>
            <a:pPr marL="0" marR="0" lvl="0" indent="0" algn="l" defTabSz="914400" rtl="0" eaLnBrk="1" fontAlgn="auto" latinLnBrk="0" hangingPunct="1">
              <a:lnSpc>
                <a:spcPct val="108000"/>
              </a:lnSpc>
              <a:spcBef>
                <a:spcPts val="0"/>
              </a:spcBef>
              <a:spcAft>
                <a:spcPts val="400"/>
              </a:spcAft>
              <a:buClrTx/>
              <a:buSzTx/>
              <a:buFontTx/>
              <a:buNone/>
              <a:tabLst/>
              <a:defRPr/>
            </a:pPr>
            <a:r>
              <a:rPr kumimoji="0" lang="en-US" sz="800" b="1" i="0" u="none" strike="noStrike" kern="0" cap="none" spc="0" normalizeH="0" baseline="0" noProof="0">
                <a:ln>
                  <a:noFill/>
                </a:ln>
                <a:solidFill>
                  <a:srgbClr val="FFA07A"/>
                </a:solidFill>
                <a:effectLst/>
                <a:uLnTx/>
                <a:uFillTx/>
                <a:latin typeface="Open Sans" panose="020B0606030504020204" pitchFamily="34" charset="0"/>
                <a:ea typeface="Open Sans" panose="020B0606030504020204" pitchFamily="34" charset="0"/>
                <a:cs typeface="Open Sans" panose="020B0606030504020204" pitchFamily="34" charset="0"/>
              </a:rPr>
              <a:t>Glossary of Reviews</a:t>
            </a:r>
            <a:endParaRPr kumimoji="0" lang="en-US" sz="800" b="0" i="0" u="none" strike="noStrike" kern="1200" cap="none" spc="0" normalizeH="0" baseline="0" noProof="0">
              <a:ln>
                <a:noFill/>
              </a:ln>
              <a:solidFill>
                <a:srgbClr val="FFA07A"/>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171450" marR="0" lvl="0" indent="-85725" algn="l" defTabSz="914400" rtl="0" eaLnBrk="1" fontAlgn="auto" latinLnBrk="0" hangingPunct="1">
              <a:lnSpc>
                <a:spcPct val="108000"/>
              </a:lnSpc>
              <a:spcBef>
                <a:spcPts val="0"/>
              </a:spcBef>
              <a:spcAft>
                <a:spcPts val="400"/>
              </a:spcAft>
              <a:buClrTx/>
              <a:buSzTx/>
              <a:buFont typeface="Arial" panose="020B0604020202020204" pitchFamily="34" charset="0"/>
              <a:buChar char="•"/>
              <a:tabLst/>
              <a:defRPr/>
            </a:pPr>
            <a:r>
              <a:rPr kumimoji="0" lang="en-US" sz="700" b="0" i="1"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SFDR</a:t>
            </a:r>
            <a:r>
              <a:rPr kumimoji="0" lang="en-US" sz="700" b="0" i="0"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 - Sustainable Finance Disclosure Regulation</a:t>
            </a:r>
          </a:p>
        </p:txBody>
      </p:sp>
      <p:grpSp>
        <p:nvGrpSpPr>
          <p:cNvPr id="133" name="Group 132">
            <a:extLst>
              <a:ext uri="{FF2B5EF4-FFF2-40B4-BE49-F238E27FC236}">
                <a16:creationId xmlns:a16="http://schemas.microsoft.com/office/drawing/2014/main" id="{9116F5F5-3226-744D-344F-0F6C41BCEA51}"/>
              </a:ext>
            </a:extLst>
          </p:cNvPr>
          <p:cNvGrpSpPr/>
          <p:nvPr/>
        </p:nvGrpSpPr>
        <p:grpSpPr>
          <a:xfrm>
            <a:off x="6884057" y="6555398"/>
            <a:ext cx="738388" cy="200055"/>
            <a:chOff x="5534620" y="6545718"/>
            <a:chExt cx="738388" cy="200055"/>
          </a:xfrm>
        </p:grpSpPr>
        <p:sp>
          <p:nvSpPr>
            <p:cNvPr id="124" name="Tekstvak 78">
              <a:extLst>
                <a:ext uri="{FF2B5EF4-FFF2-40B4-BE49-F238E27FC236}">
                  <a16:creationId xmlns:a16="http://schemas.microsoft.com/office/drawing/2014/main" id="{1D042383-4088-3136-718B-9D5C2259AA28}"/>
                </a:ext>
              </a:extLst>
            </p:cNvPr>
            <p:cNvSpPr txBox="1"/>
            <p:nvPr/>
          </p:nvSpPr>
          <p:spPr>
            <a:xfrm>
              <a:off x="5629883" y="6545718"/>
              <a:ext cx="643125" cy="200055"/>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700" b="0" i="0" u="none" strike="noStrike" kern="1200" cap="none" spc="0" normalizeH="0" baseline="0" noProof="0">
                  <a:ln>
                    <a:noFill/>
                  </a:ln>
                  <a:solidFill>
                    <a:srgbClr val="D8D8D8">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 Adoption</a:t>
              </a:r>
            </a:p>
          </p:txBody>
        </p:sp>
        <p:pic>
          <p:nvPicPr>
            <p:cNvPr id="126" name="Picture 125">
              <a:extLst>
                <a:ext uri="{FF2B5EF4-FFF2-40B4-BE49-F238E27FC236}">
                  <a16:creationId xmlns:a16="http://schemas.microsoft.com/office/drawing/2014/main" id="{E2E1E850-434B-D076-B3AC-8E3322CBB05F}"/>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534620" y="6570145"/>
              <a:ext cx="151200" cy="151200"/>
            </a:xfrm>
            <a:prstGeom prst="rect">
              <a:avLst/>
            </a:prstGeom>
          </p:spPr>
        </p:pic>
      </p:grpSp>
      <p:grpSp>
        <p:nvGrpSpPr>
          <p:cNvPr id="107" name="Group 106">
            <a:extLst>
              <a:ext uri="{FF2B5EF4-FFF2-40B4-BE49-F238E27FC236}">
                <a16:creationId xmlns:a16="http://schemas.microsoft.com/office/drawing/2014/main" id="{7636F294-4363-44A4-26E9-89D835142A46}"/>
              </a:ext>
            </a:extLst>
          </p:cNvPr>
          <p:cNvGrpSpPr/>
          <p:nvPr/>
        </p:nvGrpSpPr>
        <p:grpSpPr>
          <a:xfrm>
            <a:off x="1847556" y="2033953"/>
            <a:ext cx="3875679" cy="184666"/>
            <a:chOff x="5020539" y="1818563"/>
            <a:chExt cx="3875679" cy="184666"/>
          </a:xfrm>
        </p:grpSpPr>
        <p:sp>
          <p:nvSpPr>
            <p:cNvPr id="108" name="Tekstvak 78">
              <a:extLst>
                <a:ext uri="{FF2B5EF4-FFF2-40B4-BE49-F238E27FC236}">
                  <a16:creationId xmlns:a16="http://schemas.microsoft.com/office/drawing/2014/main" id="{4B6EB4B4-BDD9-EEC1-7F7E-E06D60A3D649}"/>
                </a:ext>
              </a:extLst>
            </p:cNvPr>
            <p:cNvSpPr txBox="1"/>
            <p:nvPr/>
          </p:nvSpPr>
          <p:spPr>
            <a:xfrm>
              <a:off x="8121919" y="1818563"/>
              <a:ext cx="774299" cy="184666"/>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600" b="0" i="0" u="none" strike="noStrike" kern="0" cap="none" spc="0" normalizeH="0" baseline="0" noProof="0">
                  <a:ln>
                    <a:noFill/>
                  </a:ln>
                  <a:solidFill>
                    <a:srgbClr val="D8D8D8">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Expected: 1/25</a:t>
              </a:r>
            </a:p>
          </p:txBody>
        </p:sp>
        <p:grpSp>
          <p:nvGrpSpPr>
            <p:cNvPr id="119" name="Group 118">
              <a:extLst>
                <a:ext uri="{FF2B5EF4-FFF2-40B4-BE49-F238E27FC236}">
                  <a16:creationId xmlns:a16="http://schemas.microsoft.com/office/drawing/2014/main" id="{121EC342-3BF8-684C-BCAE-A5D04C64F709}"/>
                </a:ext>
              </a:extLst>
            </p:cNvPr>
            <p:cNvGrpSpPr/>
            <p:nvPr/>
          </p:nvGrpSpPr>
          <p:grpSpPr>
            <a:xfrm>
              <a:off x="5020539" y="1833801"/>
              <a:ext cx="3144216" cy="152841"/>
              <a:chOff x="5020539" y="1833801"/>
              <a:chExt cx="3144216" cy="152841"/>
            </a:xfrm>
          </p:grpSpPr>
          <p:sp>
            <p:nvSpPr>
              <p:cNvPr id="121" name="Rechthoek 77">
                <a:extLst>
                  <a:ext uri="{FF2B5EF4-FFF2-40B4-BE49-F238E27FC236}">
                    <a16:creationId xmlns:a16="http://schemas.microsoft.com/office/drawing/2014/main" id="{739DBCBB-B142-E495-A0FF-969A2902FBAC}"/>
                  </a:ext>
                </a:extLst>
              </p:cNvPr>
              <p:cNvSpPr>
                <a:spLocks noChangeArrowheads="1"/>
              </p:cNvSpPr>
              <p:nvPr/>
            </p:nvSpPr>
            <p:spPr bwMode="auto">
              <a:xfrm>
                <a:off x="5020539" y="1834983"/>
                <a:ext cx="489973" cy="150270"/>
              </a:xfrm>
              <a:prstGeom prst="rect">
                <a:avLst/>
              </a:prstGeom>
              <a:gradFill flip="none" rotWithShape="1">
                <a:gsLst>
                  <a:gs pos="6000">
                    <a:srgbClr val="C4C5C6"/>
                  </a:gs>
                  <a:gs pos="100000">
                    <a:srgbClr val="C8F0FF"/>
                  </a:gs>
                </a:gsLst>
                <a:lin ang="0" scaled="1"/>
                <a:tileRect/>
              </a:gradFill>
              <a:ln>
                <a:noFill/>
              </a:ln>
            </p:spPr>
            <p:txBody>
              <a:bodyPr wrap="none" anchor="ctr"/>
              <a:lstStyle>
                <a:lvl1pPr eaLnBrk="0" hangingPunct="0">
                  <a:defRPr sz="2000">
                    <a:solidFill>
                      <a:schemeClr val="tx1"/>
                    </a:solidFill>
                    <a:latin typeface="Arial" charset="0"/>
                    <a:ea typeface="MS PGothic" pitchFamily="34" charset="-128"/>
                  </a:defRPr>
                </a:lvl1pPr>
                <a:lvl2pPr marL="742950" indent="-285750" eaLnBrk="0" hangingPunct="0">
                  <a:defRPr sz="2000">
                    <a:solidFill>
                      <a:schemeClr val="tx1"/>
                    </a:solidFill>
                    <a:latin typeface="Arial" charset="0"/>
                    <a:ea typeface="MS PGothic" pitchFamily="34" charset="-128"/>
                  </a:defRPr>
                </a:lvl2pPr>
                <a:lvl3pPr marL="1143000" indent="-228600" eaLnBrk="0" hangingPunct="0">
                  <a:defRPr sz="2000">
                    <a:solidFill>
                      <a:schemeClr val="tx1"/>
                    </a:solidFill>
                    <a:latin typeface="Arial" charset="0"/>
                    <a:ea typeface="MS PGothic" pitchFamily="34" charset="-128"/>
                  </a:defRPr>
                </a:lvl3pPr>
                <a:lvl4pPr marL="1600200" indent="-228600" eaLnBrk="0" hangingPunct="0">
                  <a:defRPr sz="2000">
                    <a:solidFill>
                      <a:schemeClr val="tx1"/>
                    </a:solidFill>
                    <a:latin typeface="Arial" charset="0"/>
                    <a:ea typeface="MS PGothic" pitchFamily="34" charset="-128"/>
                  </a:defRPr>
                </a:lvl4pPr>
                <a:lvl5pPr marL="2057400" indent="-228600" eaLnBrk="0" hangingPunct="0">
                  <a:defRPr sz="2000">
                    <a:solidFill>
                      <a:schemeClr val="tx1"/>
                    </a:solidFill>
                    <a:latin typeface="Arial" charset="0"/>
                    <a:ea typeface="MS PGothic" pitchFamily="34" charset="-128"/>
                  </a:defRPr>
                </a:lvl5pPr>
                <a:lvl6pPr marL="2514600" indent="-228600" eaLnBrk="0" fontAlgn="base" hangingPunct="0">
                  <a:spcBef>
                    <a:spcPct val="0"/>
                  </a:spcBef>
                  <a:spcAft>
                    <a:spcPct val="0"/>
                  </a:spcAft>
                  <a:defRPr sz="2000">
                    <a:solidFill>
                      <a:schemeClr val="tx1"/>
                    </a:solidFill>
                    <a:latin typeface="Arial" charset="0"/>
                    <a:ea typeface="MS PGothic" pitchFamily="34" charset="-128"/>
                  </a:defRPr>
                </a:lvl6pPr>
                <a:lvl7pPr marL="2971800" indent="-228600" eaLnBrk="0" fontAlgn="base" hangingPunct="0">
                  <a:spcBef>
                    <a:spcPct val="0"/>
                  </a:spcBef>
                  <a:spcAft>
                    <a:spcPct val="0"/>
                  </a:spcAft>
                  <a:defRPr sz="2000">
                    <a:solidFill>
                      <a:schemeClr val="tx1"/>
                    </a:solidFill>
                    <a:latin typeface="Arial" charset="0"/>
                    <a:ea typeface="MS PGothic" pitchFamily="34" charset="-128"/>
                  </a:defRPr>
                </a:lvl7pPr>
                <a:lvl8pPr marL="3429000" indent="-228600" eaLnBrk="0" fontAlgn="base" hangingPunct="0">
                  <a:spcBef>
                    <a:spcPct val="0"/>
                  </a:spcBef>
                  <a:spcAft>
                    <a:spcPct val="0"/>
                  </a:spcAft>
                  <a:defRPr sz="2000">
                    <a:solidFill>
                      <a:schemeClr val="tx1"/>
                    </a:solidFill>
                    <a:latin typeface="Arial" charset="0"/>
                    <a:ea typeface="MS PGothic" pitchFamily="34" charset="-128"/>
                  </a:defRPr>
                </a:lvl8pPr>
                <a:lvl9pPr marL="3886200" indent="-228600" eaLnBrk="0" fontAlgn="base" hangingPunct="0">
                  <a:spcBef>
                    <a:spcPct val="0"/>
                  </a:spcBef>
                  <a:spcAft>
                    <a:spcPct val="0"/>
                  </a:spcAft>
                  <a:defRPr sz="2000">
                    <a:solidFill>
                      <a:schemeClr val="tx1"/>
                    </a:solidFill>
                    <a:latin typeface="Arial"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600" b="0" i="1" u="none" strike="noStrike" kern="0" cap="none" spc="0" normalizeH="0" baseline="0" noProof="0" dirty="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3/23</a:t>
                </a:r>
              </a:p>
            </p:txBody>
          </p:sp>
          <p:sp>
            <p:nvSpPr>
              <p:cNvPr id="137" name="Rechthoek 77">
                <a:extLst>
                  <a:ext uri="{FF2B5EF4-FFF2-40B4-BE49-F238E27FC236}">
                    <a16:creationId xmlns:a16="http://schemas.microsoft.com/office/drawing/2014/main" id="{CDD3E899-3D61-3584-F8D1-15DC2CE883E8}"/>
                  </a:ext>
                </a:extLst>
              </p:cNvPr>
              <p:cNvSpPr>
                <a:spLocks noChangeArrowheads="1"/>
              </p:cNvSpPr>
              <p:nvPr/>
            </p:nvSpPr>
            <p:spPr bwMode="auto">
              <a:xfrm>
                <a:off x="5485774" y="1836373"/>
                <a:ext cx="535926" cy="150269"/>
              </a:xfrm>
              <a:prstGeom prst="rect">
                <a:avLst/>
              </a:prstGeom>
              <a:solidFill>
                <a:srgbClr val="C8F0FF"/>
              </a:solidFill>
              <a:ln>
                <a:noFill/>
              </a:ln>
            </p:spPr>
            <p:txBody>
              <a:bodyPr wrap="none" anchor="ctr"/>
              <a:lstStyle>
                <a:lvl1pPr eaLnBrk="0" hangingPunct="0">
                  <a:defRPr sz="2000">
                    <a:solidFill>
                      <a:schemeClr val="tx1"/>
                    </a:solidFill>
                    <a:latin typeface="Arial" charset="0"/>
                    <a:ea typeface="MS PGothic" pitchFamily="34" charset="-128"/>
                  </a:defRPr>
                </a:lvl1pPr>
                <a:lvl2pPr marL="742950" indent="-285750" eaLnBrk="0" hangingPunct="0">
                  <a:defRPr sz="2000">
                    <a:solidFill>
                      <a:schemeClr val="tx1"/>
                    </a:solidFill>
                    <a:latin typeface="Arial" charset="0"/>
                    <a:ea typeface="MS PGothic" pitchFamily="34" charset="-128"/>
                  </a:defRPr>
                </a:lvl2pPr>
                <a:lvl3pPr marL="1143000" indent="-228600" eaLnBrk="0" hangingPunct="0">
                  <a:defRPr sz="2000">
                    <a:solidFill>
                      <a:schemeClr val="tx1"/>
                    </a:solidFill>
                    <a:latin typeface="Arial" charset="0"/>
                    <a:ea typeface="MS PGothic" pitchFamily="34" charset="-128"/>
                  </a:defRPr>
                </a:lvl3pPr>
                <a:lvl4pPr marL="1600200" indent="-228600" eaLnBrk="0" hangingPunct="0">
                  <a:defRPr sz="2000">
                    <a:solidFill>
                      <a:schemeClr val="tx1"/>
                    </a:solidFill>
                    <a:latin typeface="Arial" charset="0"/>
                    <a:ea typeface="MS PGothic" pitchFamily="34" charset="-128"/>
                  </a:defRPr>
                </a:lvl4pPr>
                <a:lvl5pPr marL="2057400" indent="-228600" eaLnBrk="0" hangingPunct="0">
                  <a:defRPr sz="2000">
                    <a:solidFill>
                      <a:schemeClr val="tx1"/>
                    </a:solidFill>
                    <a:latin typeface="Arial" charset="0"/>
                    <a:ea typeface="MS PGothic" pitchFamily="34" charset="-128"/>
                  </a:defRPr>
                </a:lvl5pPr>
                <a:lvl6pPr marL="2514600" indent="-228600" eaLnBrk="0" fontAlgn="base" hangingPunct="0">
                  <a:spcBef>
                    <a:spcPct val="0"/>
                  </a:spcBef>
                  <a:spcAft>
                    <a:spcPct val="0"/>
                  </a:spcAft>
                  <a:defRPr sz="2000">
                    <a:solidFill>
                      <a:schemeClr val="tx1"/>
                    </a:solidFill>
                    <a:latin typeface="Arial" charset="0"/>
                    <a:ea typeface="MS PGothic" pitchFamily="34" charset="-128"/>
                  </a:defRPr>
                </a:lvl6pPr>
                <a:lvl7pPr marL="2971800" indent="-228600" eaLnBrk="0" fontAlgn="base" hangingPunct="0">
                  <a:spcBef>
                    <a:spcPct val="0"/>
                  </a:spcBef>
                  <a:spcAft>
                    <a:spcPct val="0"/>
                  </a:spcAft>
                  <a:defRPr sz="2000">
                    <a:solidFill>
                      <a:schemeClr val="tx1"/>
                    </a:solidFill>
                    <a:latin typeface="Arial" charset="0"/>
                    <a:ea typeface="MS PGothic" pitchFamily="34" charset="-128"/>
                  </a:defRPr>
                </a:lvl7pPr>
                <a:lvl8pPr marL="3429000" indent="-228600" eaLnBrk="0" fontAlgn="base" hangingPunct="0">
                  <a:spcBef>
                    <a:spcPct val="0"/>
                  </a:spcBef>
                  <a:spcAft>
                    <a:spcPct val="0"/>
                  </a:spcAft>
                  <a:defRPr sz="2000">
                    <a:solidFill>
                      <a:schemeClr val="tx1"/>
                    </a:solidFill>
                    <a:latin typeface="Arial" charset="0"/>
                    <a:ea typeface="MS PGothic" pitchFamily="34" charset="-128"/>
                  </a:defRPr>
                </a:lvl8pPr>
                <a:lvl9pPr marL="3886200" indent="-228600" eaLnBrk="0" fontAlgn="base" hangingPunct="0">
                  <a:spcBef>
                    <a:spcPct val="0"/>
                  </a:spcBef>
                  <a:spcAft>
                    <a:spcPct val="0"/>
                  </a:spcAft>
                  <a:defRPr sz="2000">
                    <a:solidFill>
                      <a:schemeClr val="tx1"/>
                    </a:solidFill>
                    <a:latin typeface="Arial"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800" b="1" i="0" u="none" strike="noStrike" kern="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38" name="Rechthoek 77">
                <a:extLst>
                  <a:ext uri="{FF2B5EF4-FFF2-40B4-BE49-F238E27FC236}">
                    <a16:creationId xmlns:a16="http://schemas.microsoft.com/office/drawing/2014/main" id="{DAE78EBA-34AB-C175-6C92-09C1729A44A7}"/>
                  </a:ext>
                </a:extLst>
              </p:cNvPr>
              <p:cNvSpPr>
                <a:spLocks noChangeArrowheads="1"/>
              </p:cNvSpPr>
              <p:nvPr/>
            </p:nvSpPr>
            <p:spPr bwMode="auto">
              <a:xfrm>
                <a:off x="6017187" y="1834982"/>
                <a:ext cx="2044514" cy="151659"/>
              </a:xfrm>
              <a:prstGeom prst="rect">
                <a:avLst/>
              </a:prstGeom>
              <a:gradFill>
                <a:gsLst>
                  <a:gs pos="48000">
                    <a:srgbClr val="00AEEF"/>
                  </a:gs>
                  <a:gs pos="0">
                    <a:srgbClr val="C8F0FF"/>
                  </a:gs>
                </a:gsLst>
                <a:lin ang="0" scaled="1"/>
              </a:gradFill>
              <a:ln>
                <a:noFill/>
              </a:ln>
            </p:spPr>
            <p:txBody>
              <a:bodyPr wrap="none" anchor="ctr"/>
              <a:lstStyle>
                <a:lvl1pPr eaLnBrk="0" hangingPunct="0">
                  <a:defRPr sz="2000">
                    <a:solidFill>
                      <a:schemeClr val="tx1"/>
                    </a:solidFill>
                    <a:latin typeface="Arial" charset="0"/>
                    <a:ea typeface="MS PGothic" pitchFamily="34" charset="-128"/>
                  </a:defRPr>
                </a:lvl1pPr>
                <a:lvl2pPr marL="742950" indent="-285750" eaLnBrk="0" hangingPunct="0">
                  <a:defRPr sz="2000">
                    <a:solidFill>
                      <a:schemeClr val="tx1"/>
                    </a:solidFill>
                    <a:latin typeface="Arial" charset="0"/>
                    <a:ea typeface="MS PGothic" pitchFamily="34" charset="-128"/>
                  </a:defRPr>
                </a:lvl2pPr>
                <a:lvl3pPr marL="1143000" indent="-228600" eaLnBrk="0" hangingPunct="0">
                  <a:defRPr sz="2000">
                    <a:solidFill>
                      <a:schemeClr val="tx1"/>
                    </a:solidFill>
                    <a:latin typeface="Arial" charset="0"/>
                    <a:ea typeface="MS PGothic" pitchFamily="34" charset="-128"/>
                  </a:defRPr>
                </a:lvl3pPr>
                <a:lvl4pPr marL="1600200" indent="-228600" eaLnBrk="0" hangingPunct="0">
                  <a:defRPr sz="2000">
                    <a:solidFill>
                      <a:schemeClr val="tx1"/>
                    </a:solidFill>
                    <a:latin typeface="Arial" charset="0"/>
                    <a:ea typeface="MS PGothic" pitchFamily="34" charset="-128"/>
                  </a:defRPr>
                </a:lvl4pPr>
                <a:lvl5pPr marL="2057400" indent="-228600" eaLnBrk="0" hangingPunct="0">
                  <a:defRPr sz="2000">
                    <a:solidFill>
                      <a:schemeClr val="tx1"/>
                    </a:solidFill>
                    <a:latin typeface="Arial" charset="0"/>
                    <a:ea typeface="MS PGothic" pitchFamily="34" charset="-128"/>
                  </a:defRPr>
                </a:lvl5pPr>
                <a:lvl6pPr marL="2514600" indent="-228600" eaLnBrk="0" fontAlgn="base" hangingPunct="0">
                  <a:spcBef>
                    <a:spcPct val="0"/>
                  </a:spcBef>
                  <a:spcAft>
                    <a:spcPct val="0"/>
                  </a:spcAft>
                  <a:defRPr sz="2000">
                    <a:solidFill>
                      <a:schemeClr val="tx1"/>
                    </a:solidFill>
                    <a:latin typeface="Arial" charset="0"/>
                    <a:ea typeface="MS PGothic" pitchFamily="34" charset="-128"/>
                  </a:defRPr>
                </a:lvl6pPr>
                <a:lvl7pPr marL="2971800" indent="-228600" eaLnBrk="0" fontAlgn="base" hangingPunct="0">
                  <a:spcBef>
                    <a:spcPct val="0"/>
                  </a:spcBef>
                  <a:spcAft>
                    <a:spcPct val="0"/>
                  </a:spcAft>
                  <a:defRPr sz="2000">
                    <a:solidFill>
                      <a:schemeClr val="tx1"/>
                    </a:solidFill>
                    <a:latin typeface="Arial" charset="0"/>
                    <a:ea typeface="MS PGothic" pitchFamily="34" charset="-128"/>
                  </a:defRPr>
                </a:lvl7pPr>
                <a:lvl8pPr marL="3429000" indent="-228600" eaLnBrk="0" fontAlgn="base" hangingPunct="0">
                  <a:spcBef>
                    <a:spcPct val="0"/>
                  </a:spcBef>
                  <a:spcAft>
                    <a:spcPct val="0"/>
                  </a:spcAft>
                  <a:defRPr sz="2000">
                    <a:solidFill>
                      <a:schemeClr val="tx1"/>
                    </a:solidFill>
                    <a:latin typeface="Arial" charset="0"/>
                    <a:ea typeface="MS PGothic" pitchFamily="34" charset="-128"/>
                  </a:defRPr>
                </a:lvl8pPr>
                <a:lvl9pPr marL="3886200" indent="-228600" eaLnBrk="0" fontAlgn="base" hangingPunct="0">
                  <a:spcBef>
                    <a:spcPct val="0"/>
                  </a:spcBef>
                  <a:spcAft>
                    <a:spcPct val="0"/>
                  </a:spcAft>
                  <a:defRPr sz="2000">
                    <a:solidFill>
                      <a:schemeClr val="tx1"/>
                    </a:solidFill>
                    <a:latin typeface="Arial"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800" b="0" i="0" u="none" strike="noStrike" kern="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39" name="Picture 138">
                <a:extLst>
                  <a:ext uri="{FF2B5EF4-FFF2-40B4-BE49-F238E27FC236}">
                    <a16:creationId xmlns:a16="http://schemas.microsoft.com/office/drawing/2014/main" id="{E5BA6D87-6385-A7C9-EC64-9EE53C094BE4}"/>
                  </a:ext>
                </a:extLst>
              </p:cNvPr>
              <p:cNvPicPr>
                <a:picLocks/>
              </p:cNvPicPr>
              <p:nvPr/>
            </p:nvPicPr>
            <p:blipFill rotWithShape="1">
              <a:blip r:embed="rId3">
                <a:extLst>
                  <a:ext uri="{28A0092B-C50C-407E-A947-70E740481C1C}">
                    <a14:useLocalDpi xmlns:a14="http://schemas.microsoft.com/office/drawing/2010/main" val="0"/>
                  </a:ext>
                </a:extLst>
              </a:blip>
              <a:srcRect t="793" b="1572"/>
              <a:stretch/>
            </p:blipFill>
            <p:spPr>
              <a:xfrm>
                <a:off x="8015242" y="1833801"/>
                <a:ext cx="149513" cy="152332"/>
              </a:xfrm>
              <a:prstGeom prst="rect">
                <a:avLst/>
              </a:prstGeom>
            </p:spPr>
          </p:pic>
        </p:grpSp>
      </p:grpSp>
      <p:pic>
        <p:nvPicPr>
          <p:cNvPr id="5" name="Picture 4" descr="Shape&#10;&#10;Description automatically generated with low confidence">
            <a:extLst>
              <a:ext uri="{FF2B5EF4-FFF2-40B4-BE49-F238E27FC236}">
                <a16:creationId xmlns:a16="http://schemas.microsoft.com/office/drawing/2014/main" id="{AFB2A176-E9EA-EC9C-2707-5DB1E82975F6}"/>
              </a:ext>
            </a:extLst>
          </p:cNvPr>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71924" y="2370850"/>
            <a:ext cx="508435" cy="508435"/>
          </a:xfrm>
          <a:prstGeom prst="rect">
            <a:avLst/>
          </a:prstGeom>
        </p:spPr>
      </p:pic>
      <p:pic>
        <p:nvPicPr>
          <p:cNvPr id="52" name="Picture 51" descr="Shape&#10;&#10;Description automatically generated with low confidence">
            <a:extLst>
              <a:ext uri="{FF2B5EF4-FFF2-40B4-BE49-F238E27FC236}">
                <a16:creationId xmlns:a16="http://schemas.microsoft.com/office/drawing/2014/main" id="{08D4C6CE-CD09-A700-5832-602B2364AD52}"/>
              </a:ext>
            </a:extLst>
          </p:cNvPr>
          <p:cNvPicPr>
            <a:picLocks noChangeAspect="1"/>
          </p:cNvPicPr>
          <p:nvPr/>
        </p:nvPicPr>
        <p:blipFill>
          <a:blip r:embed="rId8">
            <a:duotone>
              <a:schemeClr val="accent4">
                <a:shade val="45000"/>
                <a:satMod val="135000"/>
              </a:schemeClr>
              <a:prstClr val="white"/>
            </a:duotone>
            <a:extLst>
              <a:ext uri="{BEBA8EAE-BF5A-486C-A8C5-ECC9F3942E4B}">
                <a14:imgProps xmlns:a14="http://schemas.microsoft.com/office/drawing/2010/main">
                  <a14:imgLayer r:embed="rId9">
                    <a14:imgEffect>
                      <a14:colorTemperature colorTemp="11200"/>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444767" y="3623429"/>
            <a:ext cx="558312" cy="558312"/>
          </a:xfrm>
          <a:prstGeom prst="rect">
            <a:avLst/>
          </a:prstGeom>
          <a:noFill/>
          <a:ln>
            <a:noFill/>
          </a:ln>
        </p:spPr>
      </p:pic>
      <p:grpSp>
        <p:nvGrpSpPr>
          <p:cNvPr id="54" name="Group 53">
            <a:extLst>
              <a:ext uri="{FF2B5EF4-FFF2-40B4-BE49-F238E27FC236}">
                <a16:creationId xmlns:a16="http://schemas.microsoft.com/office/drawing/2014/main" id="{445D5186-1B9C-F7A7-2F64-35BC554BF473}"/>
              </a:ext>
            </a:extLst>
          </p:cNvPr>
          <p:cNvGrpSpPr/>
          <p:nvPr/>
        </p:nvGrpSpPr>
        <p:grpSpPr>
          <a:xfrm>
            <a:off x="3371849" y="566343"/>
            <a:ext cx="5481074" cy="186285"/>
            <a:chOff x="4895667" y="782621"/>
            <a:chExt cx="5481074" cy="186285"/>
          </a:xfrm>
        </p:grpSpPr>
        <p:grpSp>
          <p:nvGrpSpPr>
            <p:cNvPr id="19" name="Group 18">
              <a:extLst>
                <a:ext uri="{FF2B5EF4-FFF2-40B4-BE49-F238E27FC236}">
                  <a16:creationId xmlns:a16="http://schemas.microsoft.com/office/drawing/2014/main" id="{CBB8D987-FA4A-7E6C-1309-90D90DE58D40}"/>
                </a:ext>
              </a:extLst>
            </p:cNvPr>
            <p:cNvGrpSpPr/>
            <p:nvPr/>
          </p:nvGrpSpPr>
          <p:grpSpPr>
            <a:xfrm>
              <a:off x="4895667" y="782621"/>
              <a:ext cx="5481074" cy="186285"/>
              <a:chOff x="4021094" y="1420421"/>
              <a:chExt cx="5481074" cy="186285"/>
            </a:xfrm>
          </p:grpSpPr>
          <p:sp>
            <p:nvSpPr>
              <p:cNvPr id="20" name="Rechthoek 77">
                <a:extLst>
                  <a:ext uri="{FF2B5EF4-FFF2-40B4-BE49-F238E27FC236}">
                    <a16:creationId xmlns:a16="http://schemas.microsoft.com/office/drawing/2014/main" id="{477466C5-67F1-3BF4-95C5-E39615973FCC}"/>
                  </a:ext>
                </a:extLst>
              </p:cNvPr>
              <p:cNvSpPr>
                <a:spLocks noChangeArrowheads="1"/>
              </p:cNvSpPr>
              <p:nvPr/>
            </p:nvSpPr>
            <p:spPr bwMode="auto">
              <a:xfrm>
                <a:off x="8460424" y="1436925"/>
                <a:ext cx="508099" cy="155579"/>
              </a:xfrm>
              <a:prstGeom prst="rect">
                <a:avLst/>
              </a:prstGeom>
              <a:pattFill prst="wdDnDiag">
                <a:fgClr>
                  <a:srgbClr val="00AEEF"/>
                </a:fgClr>
                <a:bgClr>
                  <a:srgbClr val="FFFFFF"/>
                </a:bgClr>
              </a:pattFill>
              <a:ln>
                <a:noFill/>
              </a:ln>
            </p:spPr>
            <p:txBody>
              <a:bodyPr wrap="none" anchor="ctr"/>
              <a:lstStyle>
                <a:lvl1pPr eaLnBrk="0" hangingPunct="0">
                  <a:defRPr sz="2000">
                    <a:solidFill>
                      <a:schemeClr val="tx1"/>
                    </a:solidFill>
                    <a:latin typeface="Arial" charset="0"/>
                    <a:ea typeface="MS PGothic" pitchFamily="34" charset="-128"/>
                  </a:defRPr>
                </a:lvl1pPr>
                <a:lvl2pPr marL="742950" indent="-285750" eaLnBrk="0" hangingPunct="0">
                  <a:defRPr sz="2000">
                    <a:solidFill>
                      <a:schemeClr val="tx1"/>
                    </a:solidFill>
                    <a:latin typeface="Arial" charset="0"/>
                    <a:ea typeface="MS PGothic" pitchFamily="34" charset="-128"/>
                  </a:defRPr>
                </a:lvl2pPr>
                <a:lvl3pPr marL="1143000" indent="-228600" eaLnBrk="0" hangingPunct="0">
                  <a:defRPr sz="2000">
                    <a:solidFill>
                      <a:schemeClr val="tx1"/>
                    </a:solidFill>
                    <a:latin typeface="Arial" charset="0"/>
                    <a:ea typeface="MS PGothic" pitchFamily="34" charset="-128"/>
                  </a:defRPr>
                </a:lvl3pPr>
                <a:lvl4pPr marL="1600200" indent="-228600" eaLnBrk="0" hangingPunct="0">
                  <a:defRPr sz="2000">
                    <a:solidFill>
                      <a:schemeClr val="tx1"/>
                    </a:solidFill>
                    <a:latin typeface="Arial" charset="0"/>
                    <a:ea typeface="MS PGothic" pitchFamily="34" charset="-128"/>
                  </a:defRPr>
                </a:lvl4pPr>
                <a:lvl5pPr marL="2057400" indent="-228600" eaLnBrk="0" hangingPunct="0">
                  <a:defRPr sz="2000">
                    <a:solidFill>
                      <a:schemeClr val="tx1"/>
                    </a:solidFill>
                    <a:latin typeface="Arial" charset="0"/>
                    <a:ea typeface="MS PGothic" pitchFamily="34" charset="-128"/>
                  </a:defRPr>
                </a:lvl5pPr>
                <a:lvl6pPr marL="2514600" indent="-228600" eaLnBrk="0" fontAlgn="base" hangingPunct="0">
                  <a:spcBef>
                    <a:spcPct val="0"/>
                  </a:spcBef>
                  <a:spcAft>
                    <a:spcPct val="0"/>
                  </a:spcAft>
                  <a:defRPr sz="2000">
                    <a:solidFill>
                      <a:schemeClr val="tx1"/>
                    </a:solidFill>
                    <a:latin typeface="Arial" charset="0"/>
                    <a:ea typeface="MS PGothic" pitchFamily="34" charset="-128"/>
                  </a:defRPr>
                </a:lvl6pPr>
                <a:lvl7pPr marL="2971800" indent="-228600" eaLnBrk="0" fontAlgn="base" hangingPunct="0">
                  <a:spcBef>
                    <a:spcPct val="0"/>
                  </a:spcBef>
                  <a:spcAft>
                    <a:spcPct val="0"/>
                  </a:spcAft>
                  <a:defRPr sz="2000">
                    <a:solidFill>
                      <a:schemeClr val="tx1"/>
                    </a:solidFill>
                    <a:latin typeface="Arial" charset="0"/>
                    <a:ea typeface="MS PGothic" pitchFamily="34" charset="-128"/>
                  </a:defRPr>
                </a:lvl7pPr>
                <a:lvl8pPr marL="3429000" indent="-228600" eaLnBrk="0" fontAlgn="base" hangingPunct="0">
                  <a:spcBef>
                    <a:spcPct val="0"/>
                  </a:spcBef>
                  <a:spcAft>
                    <a:spcPct val="0"/>
                  </a:spcAft>
                  <a:defRPr sz="2000">
                    <a:solidFill>
                      <a:schemeClr val="tx1"/>
                    </a:solidFill>
                    <a:latin typeface="Arial" charset="0"/>
                    <a:ea typeface="MS PGothic" pitchFamily="34" charset="-128"/>
                  </a:defRPr>
                </a:lvl8pPr>
                <a:lvl9pPr marL="3886200" indent="-228600" eaLnBrk="0" fontAlgn="base" hangingPunct="0">
                  <a:spcBef>
                    <a:spcPct val="0"/>
                  </a:spcBef>
                  <a:spcAft>
                    <a:spcPct val="0"/>
                  </a:spcAft>
                  <a:defRPr sz="2000">
                    <a:solidFill>
                      <a:schemeClr val="tx1"/>
                    </a:solidFill>
                    <a:latin typeface="Arial"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800" b="0" i="0" u="none" strike="noStrike" kern="0" cap="none" spc="0" normalizeH="0" baseline="0" noProof="0">
                  <a:ln>
                    <a:noFill/>
                  </a:ln>
                  <a:solidFill>
                    <a:srgbClr val="FFFFFF"/>
                  </a:solidFill>
                  <a:effectLst/>
                  <a:uLnTx/>
                  <a:uFillTx/>
                  <a:latin typeface="Arial" charset="0"/>
                  <a:ea typeface="MS PGothic" pitchFamily="34" charset="-128"/>
                  <a:cs typeface="Arial" charset="0"/>
                </a:endParaRPr>
              </a:p>
            </p:txBody>
          </p:sp>
          <p:sp>
            <p:nvSpPr>
              <p:cNvPr id="21" name="Rectangle 20">
                <a:extLst>
                  <a:ext uri="{FF2B5EF4-FFF2-40B4-BE49-F238E27FC236}">
                    <a16:creationId xmlns:a16="http://schemas.microsoft.com/office/drawing/2014/main" id="{8B5E30D1-955F-5CCC-314B-6FF4EA96DE29}"/>
                  </a:ext>
                </a:extLst>
              </p:cNvPr>
              <p:cNvSpPr/>
              <p:nvPr/>
            </p:nvSpPr>
            <p:spPr>
              <a:xfrm>
                <a:off x="4021094" y="1432879"/>
                <a:ext cx="4417123" cy="156087"/>
              </a:xfrm>
              <a:prstGeom prst="rect">
                <a:avLst/>
              </a:prstGeom>
              <a:solidFill>
                <a:srgbClr val="00AEEF"/>
              </a:solidFill>
              <a:ln w="25400" cap="flat" cmpd="sng" algn="ctr">
                <a:no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900" b="1" i="0" u="none" strike="noStrike" kern="0" cap="none" spc="0" normalizeH="0" baseline="0" noProof="0" dirty="0">
                  <a:ln>
                    <a:noFill/>
                  </a:ln>
                  <a:solidFill>
                    <a:srgbClr val="FF0000"/>
                  </a:solidFill>
                  <a:effectLst/>
                  <a:uLnTx/>
                  <a:uFillTx/>
                  <a:latin typeface="Arial"/>
                  <a:ea typeface="+mn-ea"/>
                  <a:cs typeface="+mn-cs"/>
                </a:endParaRPr>
              </a:p>
            </p:txBody>
          </p:sp>
          <p:pic>
            <p:nvPicPr>
              <p:cNvPr id="22" name="Picture 21">
                <a:extLst>
                  <a:ext uri="{FF2B5EF4-FFF2-40B4-BE49-F238E27FC236}">
                    <a16:creationId xmlns:a16="http://schemas.microsoft.com/office/drawing/2014/main" id="{5641EF1B-344B-9E78-D946-E313C9A5E527}"/>
                  </a:ext>
                </a:extLst>
              </p:cNvPr>
              <p:cNvPicPr>
                <a:picLocks/>
              </p:cNvPicPr>
              <p:nvPr/>
            </p:nvPicPr>
            <p:blipFill rotWithShape="1">
              <a:blip r:embed="rId3">
                <a:extLst>
                  <a:ext uri="{28A0092B-C50C-407E-A947-70E740481C1C}">
                    <a14:useLocalDpi xmlns:a14="http://schemas.microsoft.com/office/drawing/2010/main" val="0"/>
                  </a:ext>
                </a:extLst>
              </a:blip>
              <a:srcRect t="793" b="1572"/>
              <a:stretch/>
            </p:blipFill>
            <p:spPr>
              <a:xfrm>
                <a:off x="8364800" y="1438207"/>
                <a:ext cx="149513" cy="152332"/>
              </a:xfrm>
              <a:prstGeom prst="rect">
                <a:avLst/>
              </a:prstGeom>
            </p:spPr>
          </p:pic>
          <p:sp>
            <p:nvSpPr>
              <p:cNvPr id="23" name="Tekstvak 78">
                <a:extLst>
                  <a:ext uri="{FF2B5EF4-FFF2-40B4-BE49-F238E27FC236}">
                    <a16:creationId xmlns:a16="http://schemas.microsoft.com/office/drawing/2014/main" id="{793E0590-C68F-E688-E67D-ABA752C61652}"/>
                  </a:ext>
                </a:extLst>
              </p:cNvPr>
              <p:cNvSpPr txBox="1"/>
              <p:nvPr/>
            </p:nvSpPr>
            <p:spPr>
              <a:xfrm>
                <a:off x="7482248" y="1422040"/>
                <a:ext cx="955969" cy="184666"/>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600" b="0" i="1" u="none" strike="noStrike" kern="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Original deadline: 1/27</a:t>
                </a:r>
              </a:p>
            </p:txBody>
          </p:sp>
          <p:sp>
            <p:nvSpPr>
              <p:cNvPr id="25" name="Tekstvak 78">
                <a:extLst>
                  <a:ext uri="{FF2B5EF4-FFF2-40B4-BE49-F238E27FC236}">
                    <a16:creationId xmlns:a16="http://schemas.microsoft.com/office/drawing/2014/main" id="{56620EB6-3384-B07A-25C3-18B902B92EDF}"/>
                  </a:ext>
                </a:extLst>
              </p:cNvPr>
              <p:cNvSpPr txBox="1"/>
              <p:nvPr/>
            </p:nvSpPr>
            <p:spPr>
              <a:xfrm>
                <a:off x="8947327" y="1420421"/>
                <a:ext cx="554841" cy="184666"/>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600" b="0" i="0" u="none" strike="noStrike" kern="0" cap="none" spc="0" normalizeH="0" baseline="0" noProof="0">
                    <a:ln>
                      <a:noFill/>
                    </a:ln>
                    <a:solidFill>
                      <a:srgbClr val="D8D8D8">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1/32</a:t>
                </a:r>
              </a:p>
            </p:txBody>
          </p:sp>
        </p:grpSp>
        <p:pic>
          <p:nvPicPr>
            <p:cNvPr id="8" name="Picture 7">
              <a:extLst>
                <a:ext uri="{FF2B5EF4-FFF2-40B4-BE49-F238E27FC236}">
                  <a16:creationId xmlns:a16="http://schemas.microsoft.com/office/drawing/2014/main" id="{1407A5E9-4D5A-8FA8-D174-100337D64E4F}"/>
                </a:ext>
              </a:extLst>
            </p:cNvPr>
            <p:cNvPicPr>
              <a:picLocks/>
            </p:cNvPicPr>
            <p:nvPr/>
          </p:nvPicPr>
          <p:blipFill rotWithShape="1">
            <a:blip r:embed="rId3">
              <a:extLst>
                <a:ext uri="{28A0092B-C50C-407E-A947-70E740481C1C}">
                  <a14:useLocalDpi xmlns:a14="http://schemas.microsoft.com/office/drawing/2010/main" val="0"/>
                </a:ext>
              </a:extLst>
            </a:blip>
            <a:srcRect t="793" b="1572"/>
            <a:stretch/>
          </p:blipFill>
          <p:spPr>
            <a:xfrm>
              <a:off x="9734600" y="798864"/>
              <a:ext cx="149513" cy="152332"/>
            </a:xfrm>
            <a:prstGeom prst="rect">
              <a:avLst/>
            </a:prstGeom>
          </p:spPr>
        </p:pic>
      </p:grpSp>
      <p:grpSp>
        <p:nvGrpSpPr>
          <p:cNvPr id="55" name="Group 54">
            <a:extLst>
              <a:ext uri="{FF2B5EF4-FFF2-40B4-BE49-F238E27FC236}">
                <a16:creationId xmlns:a16="http://schemas.microsoft.com/office/drawing/2014/main" id="{1A2DDC34-FF2C-B9E5-20F6-116D5D724403}"/>
              </a:ext>
            </a:extLst>
          </p:cNvPr>
          <p:cNvGrpSpPr/>
          <p:nvPr/>
        </p:nvGrpSpPr>
        <p:grpSpPr>
          <a:xfrm>
            <a:off x="3371847" y="1487306"/>
            <a:ext cx="1161547" cy="184666"/>
            <a:chOff x="3228611" y="1576811"/>
            <a:chExt cx="1161547" cy="176958"/>
          </a:xfrm>
        </p:grpSpPr>
        <p:sp>
          <p:nvSpPr>
            <p:cNvPr id="94" name="Rectangle 93">
              <a:extLst>
                <a:ext uri="{FF2B5EF4-FFF2-40B4-BE49-F238E27FC236}">
                  <a16:creationId xmlns:a16="http://schemas.microsoft.com/office/drawing/2014/main" id="{7C7A3B08-DFE4-52EF-D983-1A189FEC95C5}"/>
                </a:ext>
              </a:extLst>
            </p:cNvPr>
            <p:cNvSpPr/>
            <p:nvPr/>
          </p:nvSpPr>
          <p:spPr>
            <a:xfrm>
              <a:off x="3228611" y="1582056"/>
              <a:ext cx="583909" cy="143395"/>
            </a:xfrm>
            <a:prstGeom prst="rect">
              <a:avLst/>
            </a:prstGeom>
            <a:solidFill>
              <a:srgbClr val="00AEE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FF0000"/>
                </a:solidFill>
                <a:effectLst/>
                <a:uLnTx/>
                <a:uFillTx/>
                <a:latin typeface="Arial"/>
                <a:ea typeface="+mn-ea"/>
                <a:cs typeface="+mn-cs"/>
              </a:endParaRPr>
            </a:p>
          </p:txBody>
        </p:sp>
        <p:pic>
          <p:nvPicPr>
            <p:cNvPr id="95" name="Picture 94">
              <a:extLst>
                <a:ext uri="{FF2B5EF4-FFF2-40B4-BE49-F238E27FC236}">
                  <a16:creationId xmlns:a16="http://schemas.microsoft.com/office/drawing/2014/main" id="{D4B62645-6846-A401-C52B-B9203EC9ED31}"/>
                </a:ext>
              </a:extLst>
            </p:cNvPr>
            <p:cNvPicPr>
              <a:picLocks/>
            </p:cNvPicPr>
            <p:nvPr/>
          </p:nvPicPr>
          <p:blipFill rotWithShape="1">
            <a:blip r:embed="rId3">
              <a:extLst>
                <a:ext uri="{28A0092B-C50C-407E-A947-70E740481C1C}">
                  <a14:useLocalDpi xmlns:a14="http://schemas.microsoft.com/office/drawing/2010/main" val="0"/>
                </a:ext>
              </a:extLst>
            </a:blip>
            <a:srcRect t="793" b="1572"/>
            <a:stretch/>
          </p:blipFill>
          <p:spPr>
            <a:xfrm>
              <a:off x="3738035" y="1581633"/>
              <a:ext cx="149513" cy="145976"/>
            </a:xfrm>
            <a:prstGeom prst="rect">
              <a:avLst/>
            </a:prstGeom>
          </p:spPr>
        </p:pic>
        <p:sp>
          <p:nvSpPr>
            <p:cNvPr id="96" name="Tekstvak 78">
              <a:extLst>
                <a:ext uri="{FF2B5EF4-FFF2-40B4-BE49-F238E27FC236}">
                  <a16:creationId xmlns:a16="http://schemas.microsoft.com/office/drawing/2014/main" id="{D6530A91-B081-A76C-70E8-44CB9706322F}"/>
                </a:ext>
              </a:extLst>
            </p:cNvPr>
            <p:cNvSpPr txBox="1"/>
            <p:nvPr/>
          </p:nvSpPr>
          <p:spPr>
            <a:xfrm>
              <a:off x="3835317" y="1576811"/>
              <a:ext cx="554841" cy="176958"/>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600" b="0" i="0" u="none" strike="noStrike" kern="0" cap="none" spc="0" normalizeH="0" baseline="0" noProof="0">
                  <a:ln>
                    <a:noFill/>
                  </a:ln>
                  <a:solidFill>
                    <a:srgbClr val="D8D8D8">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5/24</a:t>
              </a:r>
            </a:p>
          </p:txBody>
        </p:sp>
      </p:grpSp>
      <p:grpSp>
        <p:nvGrpSpPr>
          <p:cNvPr id="147" name="Group 146">
            <a:extLst>
              <a:ext uri="{FF2B5EF4-FFF2-40B4-BE49-F238E27FC236}">
                <a16:creationId xmlns:a16="http://schemas.microsoft.com/office/drawing/2014/main" id="{93DFFFC5-4FA3-92EA-AB19-9AB8AAA99DBD}"/>
              </a:ext>
            </a:extLst>
          </p:cNvPr>
          <p:cNvGrpSpPr/>
          <p:nvPr/>
        </p:nvGrpSpPr>
        <p:grpSpPr>
          <a:xfrm>
            <a:off x="1853018" y="3114863"/>
            <a:ext cx="6940563" cy="184666"/>
            <a:chOff x="2479444" y="1248462"/>
            <a:chExt cx="6940563" cy="176962"/>
          </a:xfrm>
        </p:grpSpPr>
        <p:sp>
          <p:nvSpPr>
            <p:cNvPr id="148" name="Rectangle 147">
              <a:extLst>
                <a:ext uri="{FF2B5EF4-FFF2-40B4-BE49-F238E27FC236}">
                  <a16:creationId xmlns:a16="http://schemas.microsoft.com/office/drawing/2014/main" id="{DE907530-9C57-903D-B963-EBFD2F320A22}"/>
                </a:ext>
              </a:extLst>
            </p:cNvPr>
            <p:cNvSpPr/>
            <p:nvPr/>
          </p:nvSpPr>
          <p:spPr>
            <a:xfrm>
              <a:off x="2479444" y="1267499"/>
              <a:ext cx="6120819" cy="135348"/>
            </a:xfrm>
            <a:prstGeom prst="rect">
              <a:avLst/>
            </a:prstGeom>
            <a:gradFill>
              <a:gsLst>
                <a:gs pos="0">
                  <a:srgbClr val="C8F0FF"/>
                </a:gs>
                <a:gs pos="42000">
                  <a:srgbClr val="00AEEF"/>
                </a:gs>
              </a:gsLst>
              <a:lin ang="0" scaled="1"/>
            </a:gradFill>
            <a:ln w="25400" cap="flat" cmpd="sng" algn="ctr">
              <a:no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1/25 </a:t>
              </a:r>
              <a:r>
                <a:rPr kumimoji="0" lang="en-GB" sz="600" b="0" i="1" u="none" strike="noStrike" kern="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NFRD-compliant companies on 2024 data                   2026-2027 phase-in for other companies</a:t>
              </a:r>
            </a:p>
          </p:txBody>
        </p:sp>
        <p:pic>
          <p:nvPicPr>
            <p:cNvPr id="149" name="Picture 148">
              <a:extLst>
                <a:ext uri="{FF2B5EF4-FFF2-40B4-BE49-F238E27FC236}">
                  <a16:creationId xmlns:a16="http://schemas.microsoft.com/office/drawing/2014/main" id="{ABF840CD-2376-5328-A11E-FA99BC6EB9C2}"/>
                </a:ext>
              </a:extLst>
            </p:cNvPr>
            <p:cNvPicPr>
              <a:picLocks/>
            </p:cNvPicPr>
            <p:nvPr/>
          </p:nvPicPr>
          <p:blipFill rotWithShape="1">
            <a:blip r:embed="rId3">
              <a:extLst>
                <a:ext uri="{28A0092B-C50C-407E-A947-70E740481C1C}">
                  <a14:useLocalDpi xmlns:a14="http://schemas.microsoft.com/office/drawing/2010/main" val="0"/>
                </a:ext>
              </a:extLst>
            </a:blip>
            <a:srcRect t="793" b="1572"/>
            <a:stretch/>
          </p:blipFill>
          <p:spPr>
            <a:xfrm>
              <a:off x="8510604" y="1261739"/>
              <a:ext cx="149513" cy="145976"/>
            </a:xfrm>
            <a:prstGeom prst="rect">
              <a:avLst/>
            </a:prstGeom>
          </p:spPr>
        </p:pic>
        <p:sp>
          <p:nvSpPr>
            <p:cNvPr id="150" name="Tekstvak 78">
              <a:extLst>
                <a:ext uri="{FF2B5EF4-FFF2-40B4-BE49-F238E27FC236}">
                  <a16:creationId xmlns:a16="http://schemas.microsoft.com/office/drawing/2014/main" id="{E1014204-88E8-74BE-76C3-3D227C0E40F7}"/>
                </a:ext>
              </a:extLst>
            </p:cNvPr>
            <p:cNvSpPr txBox="1"/>
            <p:nvPr/>
          </p:nvSpPr>
          <p:spPr>
            <a:xfrm>
              <a:off x="8582335" y="1248462"/>
              <a:ext cx="837672" cy="17696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600" b="0" i="0" u="none" strike="noStrike" kern="0" cap="none" spc="0" normalizeH="0" baseline="0" noProof="0">
                  <a:ln>
                    <a:noFill/>
                  </a:ln>
                  <a:solidFill>
                    <a:srgbClr val="D8D8D8">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Expected: 1/28</a:t>
              </a:r>
            </a:p>
          </p:txBody>
        </p:sp>
      </p:grpSp>
      <p:grpSp>
        <p:nvGrpSpPr>
          <p:cNvPr id="194" name="Group 193">
            <a:extLst>
              <a:ext uri="{FF2B5EF4-FFF2-40B4-BE49-F238E27FC236}">
                <a16:creationId xmlns:a16="http://schemas.microsoft.com/office/drawing/2014/main" id="{A004A1FE-9C23-2C41-BFA8-A265FB416006}"/>
              </a:ext>
            </a:extLst>
          </p:cNvPr>
          <p:cNvGrpSpPr/>
          <p:nvPr/>
        </p:nvGrpSpPr>
        <p:grpSpPr>
          <a:xfrm>
            <a:off x="1164938" y="5748793"/>
            <a:ext cx="5025673" cy="504000"/>
            <a:chOff x="1235229" y="5579264"/>
            <a:chExt cx="5025673" cy="504000"/>
          </a:xfrm>
        </p:grpSpPr>
        <p:pic>
          <p:nvPicPr>
            <p:cNvPr id="161" name="Picture 160" descr="Shape&#10;&#10;Description automatically generated with low confidence">
              <a:extLst>
                <a:ext uri="{FF2B5EF4-FFF2-40B4-BE49-F238E27FC236}">
                  <a16:creationId xmlns:a16="http://schemas.microsoft.com/office/drawing/2014/main" id="{5894EE2C-25E8-18EA-013B-1C744BA19A23}"/>
                </a:ext>
              </a:extLst>
            </p:cNvPr>
            <p:cNvPicPr>
              <a:picLocks noChangeAspect="1"/>
            </p:cNvPicPr>
            <p:nvPr/>
          </p:nvPicPr>
          <p:blipFill>
            <a:blip r:embed="rId8">
              <a:duotone>
                <a:schemeClr val="accent4">
                  <a:shade val="45000"/>
                  <a:satMod val="135000"/>
                </a:schemeClr>
                <a:prstClr val="white"/>
              </a:duotone>
              <a:extLst>
                <a:ext uri="{BEBA8EAE-BF5A-486C-A8C5-ECC9F3942E4B}">
                  <a14:imgProps xmlns:a14="http://schemas.microsoft.com/office/drawing/2010/main">
                    <a14:imgLayer r:embed="rId9">
                      <a14:imgEffect>
                        <a14:colorTemperature colorTemp="11200"/>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3499916" y="5605193"/>
              <a:ext cx="411013" cy="411013"/>
            </a:xfrm>
            <a:prstGeom prst="rect">
              <a:avLst/>
            </a:prstGeom>
            <a:noFill/>
            <a:ln>
              <a:noFill/>
            </a:ln>
          </p:spPr>
        </p:pic>
        <p:pic>
          <p:nvPicPr>
            <p:cNvPr id="163" name="Picture 162" descr="Shape&#10;&#10;Description automatically generated with low confidence">
              <a:extLst>
                <a:ext uri="{FF2B5EF4-FFF2-40B4-BE49-F238E27FC236}">
                  <a16:creationId xmlns:a16="http://schemas.microsoft.com/office/drawing/2014/main" id="{4DAABE20-C153-8453-2A65-758FEDAF5A93}"/>
                </a:ext>
              </a:extLst>
            </p:cNvPr>
            <p:cNvPicPr>
              <a:picLocks noChangeAspect="1"/>
            </p:cNvPicPr>
            <p:nvPr/>
          </p:nvPicPr>
          <p:blipFill>
            <a:blip r:embed="rId8">
              <a:duotone>
                <a:schemeClr val="accent4">
                  <a:shade val="45000"/>
                  <a:satMod val="135000"/>
                </a:schemeClr>
                <a:prstClr val="white"/>
              </a:duotone>
              <a:extLst>
                <a:ext uri="{BEBA8EAE-BF5A-486C-A8C5-ECC9F3942E4B}">
                  <a14:imgProps xmlns:a14="http://schemas.microsoft.com/office/drawing/2010/main">
                    <a14:imgLayer r:embed="rId9">
                      <a14:imgEffect>
                        <a14:colorTemperature colorTemp="11200"/>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4739422" y="5608649"/>
              <a:ext cx="411013" cy="411013"/>
            </a:xfrm>
            <a:prstGeom prst="rect">
              <a:avLst/>
            </a:prstGeom>
            <a:noFill/>
            <a:ln>
              <a:noFill/>
            </a:ln>
          </p:spPr>
        </p:pic>
        <p:grpSp>
          <p:nvGrpSpPr>
            <p:cNvPr id="172" name="Group 171">
              <a:extLst>
                <a:ext uri="{FF2B5EF4-FFF2-40B4-BE49-F238E27FC236}">
                  <a16:creationId xmlns:a16="http://schemas.microsoft.com/office/drawing/2014/main" id="{752CAFAE-16A1-9512-4D66-94A85A48C568}"/>
                </a:ext>
              </a:extLst>
            </p:cNvPr>
            <p:cNvGrpSpPr/>
            <p:nvPr/>
          </p:nvGrpSpPr>
          <p:grpSpPr>
            <a:xfrm>
              <a:off x="1235229" y="5579264"/>
              <a:ext cx="5025673" cy="504000"/>
              <a:chOff x="1241560" y="5788009"/>
              <a:chExt cx="5025673" cy="504000"/>
            </a:xfrm>
          </p:grpSpPr>
          <p:grpSp>
            <p:nvGrpSpPr>
              <p:cNvPr id="106" name="Group 105">
                <a:extLst>
                  <a:ext uri="{FF2B5EF4-FFF2-40B4-BE49-F238E27FC236}">
                    <a16:creationId xmlns:a16="http://schemas.microsoft.com/office/drawing/2014/main" id="{F5812370-2098-E685-D3B5-F4BD38295C73}"/>
                  </a:ext>
                </a:extLst>
              </p:cNvPr>
              <p:cNvGrpSpPr/>
              <p:nvPr/>
            </p:nvGrpSpPr>
            <p:grpSpPr>
              <a:xfrm>
                <a:off x="1241560" y="5788009"/>
                <a:ext cx="1562600" cy="504000"/>
                <a:chOff x="952141" y="5773078"/>
                <a:chExt cx="1573442" cy="504000"/>
              </a:xfrm>
            </p:grpSpPr>
            <p:pic>
              <p:nvPicPr>
                <p:cNvPr id="132" name="Picture 131" descr="Shape&#10;&#10;Description automatically generated with low confidence">
                  <a:extLst>
                    <a:ext uri="{FF2B5EF4-FFF2-40B4-BE49-F238E27FC236}">
                      <a16:creationId xmlns:a16="http://schemas.microsoft.com/office/drawing/2014/main" id="{AE258A80-8413-25C7-BB1B-5C137625B36D}"/>
                    </a:ext>
                  </a:extLst>
                </p:cNvPr>
                <p:cNvPicPr>
                  <a:picLocks noChangeAspect="1"/>
                </p:cNvPicPr>
                <p:nvPr/>
              </p:nvPicPr>
              <p:blipFill>
                <a:blip r:embed="rId10">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952141" y="5773078"/>
                  <a:ext cx="504000" cy="504000"/>
                </a:xfrm>
                <a:prstGeom prst="rect">
                  <a:avLst/>
                </a:prstGeom>
                <a:noFill/>
                <a:ln>
                  <a:noFill/>
                </a:ln>
              </p:spPr>
            </p:pic>
            <p:sp>
              <p:nvSpPr>
                <p:cNvPr id="100" name="Rectangle 99">
                  <a:extLst>
                    <a:ext uri="{FF2B5EF4-FFF2-40B4-BE49-F238E27FC236}">
                      <a16:creationId xmlns:a16="http://schemas.microsoft.com/office/drawing/2014/main" id="{34CEF6C9-6529-4C81-D56D-4BE9156857A4}"/>
                    </a:ext>
                  </a:extLst>
                </p:cNvPr>
                <p:cNvSpPr/>
                <p:nvPr/>
              </p:nvSpPr>
              <p:spPr>
                <a:xfrm>
                  <a:off x="1281244" y="5881933"/>
                  <a:ext cx="1244339" cy="2862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58595B"/>
                      </a:solidFill>
                      <a:effectLst/>
                      <a:uLnTx/>
                      <a:uFillTx/>
                      <a:latin typeface="Calibri" panose="020F0502020204030204"/>
                      <a:ea typeface="+mn-ea"/>
                      <a:cs typeface="+mn-cs"/>
                    </a:rPr>
                    <a:t>Reviews</a:t>
                  </a:r>
                </a:p>
              </p:txBody>
            </p:sp>
          </p:grpSp>
          <p:sp>
            <p:nvSpPr>
              <p:cNvPr id="162" name="TextBox 161">
                <a:extLst>
                  <a:ext uri="{FF2B5EF4-FFF2-40B4-BE49-F238E27FC236}">
                    <a16:creationId xmlns:a16="http://schemas.microsoft.com/office/drawing/2014/main" id="{AD1F9EAC-06C3-7F89-D498-80BA77F53F1B}"/>
                  </a:ext>
                </a:extLst>
              </p:cNvPr>
              <p:cNvSpPr txBox="1"/>
              <p:nvPr/>
            </p:nvSpPr>
            <p:spPr>
              <a:xfrm>
                <a:off x="3867940" y="5859738"/>
                <a:ext cx="963615"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GB" sz="800" b="1" i="0"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SFDR</a:t>
                </a:r>
                <a:br>
                  <a:rPr kumimoji="0" lang="en-GB" sz="800" b="1" i="0"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GB" sz="800" b="1" i="0"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Q2/24</a:t>
                </a:r>
              </a:p>
            </p:txBody>
          </p:sp>
          <p:sp>
            <p:nvSpPr>
              <p:cNvPr id="164" name="TextBox 163">
                <a:extLst>
                  <a:ext uri="{FF2B5EF4-FFF2-40B4-BE49-F238E27FC236}">
                    <a16:creationId xmlns:a16="http://schemas.microsoft.com/office/drawing/2014/main" id="{67F79210-B232-D48F-CE34-D1A24EBDA94A}"/>
                  </a:ext>
                </a:extLst>
              </p:cNvPr>
              <p:cNvSpPr txBox="1"/>
              <p:nvPr/>
            </p:nvSpPr>
            <p:spPr>
              <a:xfrm>
                <a:off x="5107446" y="5863194"/>
                <a:ext cx="1159787"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GB" sz="800" b="1" i="0"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Pillar 3 disclosures 01/26</a:t>
                </a:r>
              </a:p>
            </p:txBody>
          </p:sp>
        </p:grpSp>
      </p:grpSp>
      <p:grpSp>
        <p:nvGrpSpPr>
          <p:cNvPr id="198" name="Group 197">
            <a:extLst>
              <a:ext uri="{FF2B5EF4-FFF2-40B4-BE49-F238E27FC236}">
                <a16:creationId xmlns:a16="http://schemas.microsoft.com/office/drawing/2014/main" id="{B6236D0E-500E-E71D-BC6F-98FF41C2137C}"/>
              </a:ext>
            </a:extLst>
          </p:cNvPr>
          <p:cNvGrpSpPr/>
          <p:nvPr/>
        </p:nvGrpSpPr>
        <p:grpSpPr>
          <a:xfrm>
            <a:off x="1847557" y="4254300"/>
            <a:ext cx="4737558" cy="184666"/>
            <a:chOff x="3810656" y="1832577"/>
            <a:chExt cx="4213104" cy="184666"/>
          </a:xfrm>
        </p:grpSpPr>
        <p:sp>
          <p:nvSpPr>
            <p:cNvPr id="209" name="Tekstvak 78">
              <a:extLst>
                <a:ext uri="{FF2B5EF4-FFF2-40B4-BE49-F238E27FC236}">
                  <a16:creationId xmlns:a16="http://schemas.microsoft.com/office/drawing/2014/main" id="{CBB57EBB-8A1E-50F0-BD6D-827D8D194401}"/>
                </a:ext>
              </a:extLst>
            </p:cNvPr>
            <p:cNvSpPr txBox="1"/>
            <p:nvPr/>
          </p:nvSpPr>
          <p:spPr>
            <a:xfrm>
              <a:off x="7249461" y="1832577"/>
              <a:ext cx="774299" cy="184666"/>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600" b="0" i="0" u="none" strike="noStrike" kern="0" cap="none" spc="0" normalizeH="0" baseline="0" noProof="0">
                  <a:ln>
                    <a:noFill/>
                  </a:ln>
                  <a:solidFill>
                    <a:srgbClr val="D8D8D8">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Not until 25</a:t>
              </a:r>
            </a:p>
          </p:txBody>
        </p:sp>
        <p:grpSp>
          <p:nvGrpSpPr>
            <p:cNvPr id="210" name="Group 209">
              <a:extLst>
                <a:ext uri="{FF2B5EF4-FFF2-40B4-BE49-F238E27FC236}">
                  <a16:creationId xmlns:a16="http://schemas.microsoft.com/office/drawing/2014/main" id="{9C72F406-DB1A-EE62-8BFD-8C310A99D122}"/>
                </a:ext>
              </a:extLst>
            </p:cNvPr>
            <p:cNvGrpSpPr/>
            <p:nvPr/>
          </p:nvGrpSpPr>
          <p:grpSpPr>
            <a:xfrm>
              <a:off x="3810656" y="1837363"/>
              <a:ext cx="3500080" cy="157432"/>
              <a:chOff x="3810656" y="1837363"/>
              <a:chExt cx="3500080" cy="157432"/>
            </a:xfrm>
          </p:grpSpPr>
          <p:sp>
            <p:nvSpPr>
              <p:cNvPr id="211" name="Rechthoek 77">
                <a:extLst>
                  <a:ext uri="{FF2B5EF4-FFF2-40B4-BE49-F238E27FC236}">
                    <a16:creationId xmlns:a16="http://schemas.microsoft.com/office/drawing/2014/main" id="{2F1DABF2-162D-ADCE-CDD3-79810FC3FDB9}"/>
                  </a:ext>
                </a:extLst>
              </p:cNvPr>
              <p:cNvSpPr>
                <a:spLocks noChangeArrowheads="1"/>
              </p:cNvSpPr>
              <p:nvPr/>
            </p:nvSpPr>
            <p:spPr bwMode="auto">
              <a:xfrm>
                <a:off x="3810656" y="1840580"/>
                <a:ext cx="1461260" cy="150979"/>
              </a:xfrm>
              <a:prstGeom prst="rect">
                <a:avLst/>
              </a:prstGeom>
              <a:gradFill>
                <a:gsLst>
                  <a:gs pos="83000">
                    <a:srgbClr val="C8F0FF"/>
                  </a:gs>
                  <a:gs pos="0">
                    <a:srgbClr val="BBBBBB"/>
                  </a:gs>
                </a:gsLst>
                <a:lin ang="0" scaled="1"/>
              </a:gradFill>
              <a:ln>
                <a:noFill/>
              </a:ln>
            </p:spPr>
            <p:txBody>
              <a:bodyPr wrap="none" anchor="ctr"/>
              <a:lstStyle>
                <a:lvl1pPr eaLnBrk="0" hangingPunct="0">
                  <a:defRPr sz="2000">
                    <a:solidFill>
                      <a:schemeClr val="tx1"/>
                    </a:solidFill>
                    <a:latin typeface="Arial" charset="0"/>
                    <a:ea typeface="MS PGothic" pitchFamily="34" charset="-128"/>
                  </a:defRPr>
                </a:lvl1pPr>
                <a:lvl2pPr marL="742950" indent="-285750" eaLnBrk="0" hangingPunct="0">
                  <a:defRPr sz="2000">
                    <a:solidFill>
                      <a:schemeClr val="tx1"/>
                    </a:solidFill>
                    <a:latin typeface="Arial" charset="0"/>
                    <a:ea typeface="MS PGothic" pitchFamily="34" charset="-128"/>
                  </a:defRPr>
                </a:lvl2pPr>
                <a:lvl3pPr marL="1143000" indent="-228600" eaLnBrk="0" hangingPunct="0">
                  <a:defRPr sz="2000">
                    <a:solidFill>
                      <a:schemeClr val="tx1"/>
                    </a:solidFill>
                    <a:latin typeface="Arial" charset="0"/>
                    <a:ea typeface="MS PGothic" pitchFamily="34" charset="-128"/>
                  </a:defRPr>
                </a:lvl3pPr>
                <a:lvl4pPr marL="1600200" indent="-228600" eaLnBrk="0" hangingPunct="0">
                  <a:defRPr sz="2000">
                    <a:solidFill>
                      <a:schemeClr val="tx1"/>
                    </a:solidFill>
                    <a:latin typeface="Arial" charset="0"/>
                    <a:ea typeface="MS PGothic" pitchFamily="34" charset="-128"/>
                  </a:defRPr>
                </a:lvl4pPr>
                <a:lvl5pPr marL="2057400" indent="-228600" eaLnBrk="0" hangingPunct="0">
                  <a:defRPr sz="2000">
                    <a:solidFill>
                      <a:schemeClr val="tx1"/>
                    </a:solidFill>
                    <a:latin typeface="Arial" charset="0"/>
                    <a:ea typeface="MS PGothic" pitchFamily="34" charset="-128"/>
                  </a:defRPr>
                </a:lvl5pPr>
                <a:lvl6pPr marL="2514600" indent="-228600" eaLnBrk="0" fontAlgn="base" hangingPunct="0">
                  <a:spcBef>
                    <a:spcPct val="0"/>
                  </a:spcBef>
                  <a:spcAft>
                    <a:spcPct val="0"/>
                  </a:spcAft>
                  <a:defRPr sz="2000">
                    <a:solidFill>
                      <a:schemeClr val="tx1"/>
                    </a:solidFill>
                    <a:latin typeface="Arial" charset="0"/>
                    <a:ea typeface="MS PGothic" pitchFamily="34" charset="-128"/>
                  </a:defRPr>
                </a:lvl6pPr>
                <a:lvl7pPr marL="2971800" indent="-228600" eaLnBrk="0" fontAlgn="base" hangingPunct="0">
                  <a:spcBef>
                    <a:spcPct val="0"/>
                  </a:spcBef>
                  <a:spcAft>
                    <a:spcPct val="0"/>
                  </a:spcAft>
                  <a:defRPr sz="2000">
                    <a:solidFill>
                      <a:schemeClr val="tx1"/>
                    </a:solidFill>
                    <a:latin typeface="Arial" charset="0"/>
                    <a:ea typeface="MS PGothic" pitchFamily="34" charset="-128"/>
                  </a:defRPr>
                </a:lvl7pPr>
                <a:lvl8pPr marL="3429000" indent="-228600" eaLnBrk="0" fontAlgn="base" hangingPunct="0">
                  <a:spcBef>
                    <a:spcPct val="0"/>
                  </a:spcBef>
                  <a:spcAft>
                    <a:spcPct val="0"/>
                  </a:spcAft>
                  <a:defRPr sz="2000">
                    <a:solidFill>
                      <a:schemeClr val="tx1"/>
                    </a:solidFill>
                    <a:latin typeface="Arial" charset="0"/>
                    <a:ea typeface="MS PGothic" pitchFamily="34" charset="-128"/>
                  </a:defRPr>
                </a:lvl8pPr>
                <a:lvl9pPr marL="3886200" indent="-228600" eaLnBrk="0" fontAlgn="base" hangingPunct="0">
                  <a:spcBef>
                    <a:spcPct val="0"/>
                  </a:spcBef>
                  <a:spcAft>
                    <a:spcPct val="0"/>
                  </a:spcAft>
                  <a:defRPr sz="2000">
                    <a:solidFill>
                      <a:schemeClr val="tx1"/>
                    </a:solidFill>
                    <a:latin typeface="Arial"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600" b="0" i="1" u="none" strike="noStrike" kern="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12" name="Rechthoek 77">
                <a:extLst>
                  <a:ext uri="{FF2B5EF4-FFF2-40B4-BE49-F238E27FC236}">
                    <a16:creationId xmlns:a16="http://schemas.microsoft.com/office/drawing/2014/main" id="{E46F008E-F77C-645F-8AC8-BA43F8258145}"/>
                  </a:ext>
                </a:extLst>
              </p:cNvPr>
              <p:cNvSpPr>
                <a:spLocks noChangeArrowheads="1"/>
              </p:cNvSpPr>
              <p:nvPr/>
            </p:nvSpPr>
            <p:spPr bwMode="auto">
              <a:xfrm>
                <a:off x="5169787" y="1837363"/>
                <a:ext cx="2087503" cy="154196"/>
              </a:xfrm>
              <a:prstGeom prst="rect">
                <a:avLst/>
              </a:prstGeom>
              <a:gradFill>
                <a:gsLst>
                  <a:gs pos="83000">
                    <a:srgbClr val="00AEEF"/>
                  </a:gs>
                  <a:gs pos="0">
                    <a:srgbClr val="C8F0FF"/>
                  </a:gs>
                </a:gsLst>
                <a:lin ang="0" scaled="1"/>
              </a:gradFill>
              <a:ln>
                <a:noFill/>
              </a:ln>
            </p:spPr>
            <p:txBody>
              <a:bodyPr wrap="none" anchor="ctr"/>
              <a:lstStyle>
                <a:lvl1pPr eaLnBrk="0" hangingPunct="0">
                  <a:defRPr sz="2000">
                    <a:solidFill>
                      <a:schemeClr val="tx1"/>
                    </a:solidFill>
                    <a:latin typeface="Arial" charset="0"/>
                    <a:ea typeface="MS PGothic" pitchFamily="34" charset="-128"/>
                  </a:defRPr>
                </a:lvl1pPr>
                <a:lvl2pPr marL="742950" indent="-285750" eaLnBrk="0" hangingPunct="0">
                  <a:defRPr sz="2000">
                    <a:solidFill>
                      <a:schemeClr val="tx1"/>
                    </a:solidFill>
                    <a:latin typeface="Arial" charset="0"/>
                    <a:ea typeface="MS PGothic" pitchFamily="34" charset="-128"/>
                  </a:defRPr>
                </a:lvl2pPr>
                <a:lvl3pPr marL="1143000" indent="-228600" eaLnBrk="0" hangingPunct="0">
                  <a:defRPr sz="2000">
                    <a:solidFill>
                      <a:schemeClr val="tx1"/>
                    </a:solidFill>
                    <a:latin typeface="Arial" charset="0"/>
                    <a:ea typeface="MS PGothic" pitchFamily="34" charset="-128"/>
                  </a:defRPr>
                </a:lvl3pPr>
                <a:lvl4pPr marL="1600200" indent="-228600" eaLnBrk="0" hangingPunct="0">
                  <a:defRPr sz="2000">
                    <a:solidFill>
                      <a:schemeClr val="tx1"/>
                    </a:solidFill>
                    <a:latin typeface="Arial" charset="0"/>
                    <a:ea typeface="MS PGothic" pitchFamily="34" charset="-128"/>
                  </a:defRPr>
                </a:lvl4pPr>
                <a:lvl5pPr marL="2057400" indent="-228600" eaLnBrk="0" hangingPunct="0">
                  <a:defRPr sz="2000">
                    <a:solidFill>
                      <a:schemeClr val="tx1"/>
                    </a:solidFill>
                    <a:latin typeface="Arial" charset="0"/>
                    <a:ea typeface="MS PGothic" pitchFamily="34" charset="-128"/>
                  </a:defRPr>
                </a:lvl5pPr>
                <a:lvl6pPr marL="2514600" indent="-228600" eaLnBrk="0" fontAlgn="base" hangingPunct="0">
                  <a:spcBef>
                    <a:spcPct val="0"/>
                  </a:spcBef>
                  <a:spcAft>
                    <a:spcPct val="0"/>
                  </a:spcAft>
                  <a:defRPr sz="2000">
                    <a:solidFill>
                      <a:schemeClr val="tx1"/>
                    </a:solidFill>
                    <a:latin typeface="Arial" charset="0"/>
                    <a:ea typeface="MS PGothic" pitchFamily="34" charset="-128"/>
                  </a:defRPr>
                </a:lvl6pPr>
                <a:lvl7pPr marL="2971800" indent="-228600" eaLnBrk="0" fontAlgn="base" hangingPunct="0">
                  <a:spcBef>
                    <a:spcPct val="0"/>
                  </a:spcBef>
                  <a:spcAft>
                    <a:spcPct val="0"/>
                  </a:spcAft>
                  <a:defRPr sz="2000">
                    <a:solidFill>
                      <a:schemeClr val="tx1"/>
                    </a:solidFill>
                    <a:latin typeface="Arial" charset="0"/>
                    <a:ea typeface="MS PGothic" pitchFamily="34" charset="-128"/>
                  </a:defRPr>
                </a:lvl7pPr>
                <a:lvl8pPr marL="3429000" indent="-228600" eaLnBrk="0" fontAlgn="base" hangingPunct="0">
                  <a:spcBef>
                    <a:spcPct val="0"/>
                  </a:spcBef>
                  <a:spcAft>
                    <a:spcPct val="0"/>
                  </a:spcAft>
                  <a:defRPr sz="2000">
                    <a:solidFill>
                      <a:schemeClr val="tx1"/>
                    </a:solidFill>
                    <a:latin typeface="Arial" charset="0"/>
                    <a:ea typeface="MS PGothic" pitchFamily="34" charset="-128"/>
                  </a:defRPr>
                </a:lvl8pPr>
                <a:lvl9pPr marL="3886200" indent="-228600" eaLnBrk="0" fontAlgn="base" hangingPunct="0">
                  <a:spcBef>
                    <a:spcPct val="0"/>
                  </a:spcBef>
                  <a:spcAft>
                    <a:spcPct val="0"/>
                  </a:spcAft>
                  <a:defRPr sz="2000">
                    <a:solidFill>
                      <a:schemeClr val="tx1"/>
                    </a:solidFill>
                    <a:latin typeface="Arial"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600" b="0" i="1" u="none" strike="noStrike" kern="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Provisional agreement: 2/24</a:t>
                </a:r>
                <a:endParaRPr kumimoji="0" lang="en-GB" altLang="en-US" sz="600" b="0" i="0" u="none" strike="noStrike" kern="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213" name="Picture 212">
                <a:extLst>
                  <a:ext uri="{FF2B5EF4-FFF2-40B4-BE49-F238E27FC236}">
                    <a16:creationId xmlns:a16="http://schemas.microsoft.com/office/drawing/2014/main" id="{D37353E4-BB0D-101D-CB65-A09622FD3506}"/>
                  </a:ext>
                </a:extLst>
              </p:cNvPr>
              <p:cNvPicPr>
                <a:picLocks/>
              </p:cNvPicPr>
              <p:nvPr/>
            </p:nvPicPr>
            <p:blipFill rotWithShape="1">
              <a:blip r:embed="rId3">
                <a:extLst>
                  <a:ext uri="{28A0092B-C50C-407E-A947-70E740481C1C}">
                    <a14:useLocalDpi xmlns:a14="http://schemas.microsoft.com/office/drawing/2010/main" val="0"/>
                  </a:ext>
                </a:extLst>
              </a:blip>
              <a:srcRect t="793" b="1572"/>
              <a:stretch/>
            </p:blipFill>
            <p:spPr>
              <a:xfrm>
                <a:off x="7161223" y="1842463"/>
                <a:ext cx="149513" cy="152332"/>
              </a:xfrm>
              <a:prstGeom prst="rect">
                <a:avLst/>
              </a:prstGeom>
            </p:spPr>
          </p:pic>
        </p:grpSp>
      </p:grpSp>
      <p:grpSp>
        <p:nvGrpSpPr>
          <p:cNvPr id="232" name="Group 231">
            <a:extLst>
              <a:ext uri="{FF2B5EF4-FFF2-40B4-BE49-F238E27FC236}">
                <a16:creationId xmlns:a16="http://schemas.microsoft.com/office/drawing/2014/main" id="{15B3A223-EEE7-88C3-6628-7EC46B2F6E31}"/>
              </a:ext>
            </a:extLst>
          </p:cNvPr>
          <p:cNvGrpSpPr/>
          <p:nvPr/>
        </p:nvGrpSpPr>
        <p:grpSpPr>
          <a:xfrm>
            <a:off x="3371846" y="1692121"/>
            <a:ext cx="5312408" cy="185789"/>
            <a:chOff x="3228610" y="1575921"/>
            <a:chExt cx="5312408" cy="178034"/>
          </a:xfrm>
        </p:grpSpPr>
        <p:sp>
          <p:nvSpPr>
            <p:cNvPr id="233" name="Rectangle 232">
              <a:extLst>
                <a:ext uri="{FF2B5EF4-FFF2-40B4-BE49-F238E27FC236}">
                  <a16:creationId xmlns:a16="http://schemas.microsoft.com/office/drawing/2014/main" id="{3257EEFF-5888-2071-1489-1AF966FAF20E}"/>
                </a:ext>
              </a:extLst>
            </p:cNvPr>
            <p:cNvSpPr/>
            <p:nvPr/>
          </p:nvSpPr>
          <p:spPr>
            <a:xfrm>
              <a:off x="3228610" y="1582057"/>
              <a:ext cx="4081857" cy="143394"/>
            </a:xfrm>
            <a:prstGeom prst="rect">
              <a:avLst/>
            </a:prstGeom>
            <a:gradFill>
              <a:gsLst>
                <a:gs pos="52000">
                  <a:srgbClr val="C8F0FF"/>
                </a:gs>
                <a:gs pos="97000">
                  <a:srgbClr val="00AEEF"/>
                </a:gs>
                <a:gs pos="0">
                  <a:srgbClr val="BBBBBB"/>
                </a:gs>
              </a:gsLst>
              <a:lin ang="0" scaled="1"/>
            </a:gradFill>
            <a:ln w="25400" cap="flat" cmpd="sng" algn="ctr">
              <a:no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 b="0" i="1" u="none" strike="noStrike" kern="0" cap="none" spc="0" normalizeH="0" baseline="0" noProof="0" dirty="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                                            Provisional agreement: 1/24                        AML Authority by 2024</a:t>
              </a:r>
            </a:p>
          </p:txBody>
        </p:sp>
        <p:pic>
          <p:nvPicPr>
            <p:cNvPr id="234" name="Picture 233">
              <a:extLst>
                <a:ext uri="{FF2B5EF4-FFF2-40B4-BE49-F238E27FC236}">
                  <a16:creationId xmlns:a16="http://schemas.microsoft.com/office/drawing/2014/main" id="{501D0F82-1CCC-ABD6-4CD1-3885B4D1386D}"/>
                </a:ext>
              </a:extLst>
            </p:cNvPr>
            <p:cNvPicPr>
              <a:picLocks/>
            </p:cNvPicPr>
            <p:nvPr/>
          </p:nvPicPr>
          <p:blipFill rotWithShape="1">
            <a:blip r:embed="rId3">
              <a:extLst>
                <a:ext uri="{28A0092B-C50C-407E-A947-70E740481C1C}">
                  <a14:useLocalDpi xmlns:a14="http://schemas.microsoft.com/office/drawing/2010/main" val="0"/>
                </a:ext>
              </a:extLst>
            </a:blip>
            <a:srcRect t="793" b="1572"/>
            <a:stretch/>
          </p:blipFill>
          <p:spPr>
            <a:xfrm>
              <a:off x="7234304" y="1575921"/>
              <a:ext cx="149513" cy="145976"/>
            </a:xfrm>
            <a:prstGeom prst="rect">
              <a:avLst/>
            </a:prstGeom>
          </p:spPr>
        </p:pic>
        <p:sp>
          <p:nvSpPr>
            <p:cNvPr id="235" name="Tekstvak 78">
              <a:extLst>
                <a:ext uri="{FF2B5EF4-FFF2-40B4-BE49-F238E27FC236}">
                  <a16:creationId xmlns:a16="http://schemas.microsoft.com/office/drawing/2014/main" id="{23FC8F3C-40C0-6D01-567B-BE1E8497F67E}"/>
                </a:ext>
              </a:extLst>
            </p:cNvPr>
            <p:cNvSpPr txBox="1"/>
            <p:nvPr/>
          </p:nvSpPr>
          <p:spPr>
            <a:xfrm>
              <a:off x="7343046" y="1576997"/>
              <a:ext cx="1197972" cy="176958"/>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600" b="0" i="0" u="none" strike="noStrike" kern="0" cap="none" spc="0" normalizeH="0" baseline="0" noProof="0">
                  <a:ln>
                    <a:noFill/>
                  </a:ln>
                  <a:solidFill>
                    <a:srgbClr val="D8D8D8">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Not until 2026 or 2027</a:t>
              </a:r>
            </a:p>
          </p:txBody>
        </p:sp>
      </p:grpSp>
      <p:sp>
        <p:nvSpPr>
          <p:cNvPr id="249" name="TextBox 248">
            <a:extLst>
              <a:ext uri="{FF2B5EF4-FFF2-40B4-BE49-F238E27FC236}">
                <a16:creationId xmlns:a16="http://schemas.microsoft.com/office/drawing/2014/main" id="{D6BD1CEC-1752-2D07-C5C3-ECDC7F059682}"/>
              </a:ext>
            </a:extLst>
          </p:cNvPr>
          <p:cNvSpPr txBox="1"/>
          <p:nvPr/>
        </p:nvSpPr>
        <p:spPr>
          <a:xfrm>
            <a:off x="6651513" y="5804618"/>
            <a:ext cx="1605853"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GB" sz="800" b="1" i="0"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Retail Investment Strategy</a:t>
            </a:r>
            <a:br>
              <a:rPr kumimoji="0" lang="en-GB" sz="800" b="1" i="0"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GB" sz="800" b="1" i="0"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2025</a:t>
            </a:r>
          </a:p>
        </p:txBody>
      </p:sp>
      <p:pic>
        <p:nvPicPr>
          <p:cNvPr id="250" name="Picture 249" descr="Shape&#10;&#10;Description automatically generated with low confidence">
            <a:extLst>
              <a:ext uri="{FF2B5EF4-FFF2-40B4-BE49-F238E27FC236}">
                <a16:creationId xmlns:a16="http://schemas.microsoft.com/office/drawing/2014/main" id="{311DCD11-CEA7-A849-40D9-541E22F2E75A}"/>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flipH="1">
            <a:off x="6272691" y="5773843"/>
            <a:ext cx="411013" cy="411013"/>
          </a:xfrm>
          <a:prstGeom prst="rect">
            <a:avLst/>
          </a:prstGeom>
          <a:effectLst/>
        </p:spPr>
      </p:pic>
      <p:sp>
        <p:nvSpPr>
          <p:cNvPr id="3" name="Slide Number Placeholder 3">
            <a:extLst>
              <a:ext uri="{FF2B5EF4-FFF2-40B4-BE49-F238E27FC236}">
                <a16:creationId xmlns:a16="http://schemas.microsoft.com/office/drawing/2014/main" id="{971028AF-C25D-32D6-2DC1-0DEB71B1741B}"/>
              </a:ext>
            </a:extLst>
          </p:cNvPr>
          <p:cNvSpPr txBox="1">
            <a:spLocks/>
          </p:cNvSpPr>
          <p:nvPr/>
        </p:nvSpPr>
        <p:spPr>
          <a:xfrm>
            <a:off x="9601200" y="6508749"/>
            <a:ext cx="2412275" cy="365125"/>
          </a:xfrm>
          <a:prstGeom prst="rect">
            <a:avLst/>
          </a:prstGeom>
        </p:spPr>
        <p:txBody>
          <a:bodyPr vert="horz" lIns="91440" tIns="45720" rIns="91440" bIns="45720" rtlCol="0" anchor="ctr"/>
          <a:lstStyle>
            <a:defPPr>
              <a:defRPr lang="en-NL"/>
            </a:defPPr>
            <a:lvl1pPr marL="0" algn="r" defTabSz="914400" rtl="0" eaLnBrk="1" latinLnBrk="0" hangingPunct="1">
              <a:defRPr sz="1200" kern="1200">
                <a:solidFill>
                  <a:srgbClr val="52525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76DD4EC-FA55-45CE-8BB9-EF8129236C33}" type="slidenum">
              <a:rPr kumimoji="0" lang="en-GB" sz="1200" b="0" i="0" u="none" strike="noStrike" kern="1200" cap="none" spc="0" normalizeH="0" baseline="0" noProof="0" smtClean="0">
                <a:ln>
                  <a:noFill/>
                </a:ln>
                <a:solidFill>
                  <a:srgbClr val="525252"/>
                </a:solidFill>
                <a:effectLst/>
                <a:uLnTx/>
                <a:uFillTx/>
                <a:latin typeface="Open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srgbClr val="525252"/>
              </a:solidFill>
              <a:effectLst/>
              <a:uLnTx/>
              <a:uFillTx/>
              <a:latin typeface="Open Sans"/>
              <a:ea typeface="+mn-ea"/>
              <a:cs typeface="+mn-cs"/>
            </a:endParaRPr>
          </a:p>
        </p:txBody>
      </p:sp>
    </p:spTree>
    <p:extLst>
      <p:ext uri="{BB962C8B-B14F-4D97-AF65-F5344CB8AC3E}">
        <p14:creationId xmlns:p14="http://schemas.microsoft.com/office/powerpoint/2010/main" val="1952433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60E43F-D34C-2DEA-A503-ECD410FDBF6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DB63883-7665-BBAC-1878-C1DC2A7F8C12}"/>
              </a:ext>
            </a:extLst>
          </p:cNvPr>
          <p:cNvSpPr/>
          <p:nvPr/>
        </p:nvSpPr>
        <p:spPr>
          <a:xfrm>
            <a:off x="107656" y="328178"/>
            <a:ext cx="10026022" cy="1599263"/>
          </a:xfrm>
          <a:prstGeom prst="rect">
            <a:avLst/>
          </a:prstGeom>
          <a:solidFill>
            <a:schemeClr val="tx2">
              <a:alpha val="2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8162925" algn="l"/>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1F2E8013-401A-AFEE-20A9-FDEAC3CCA71F}"/>
              </a:ext>
            </a:extLst>
          </p:cNvPr>
          <p:cNvSpPr/>
          <p:nvPr/>
        </p:nvSpPr>
        <p:spPr>
          <a:xfrm>
            <a:off x="0" y="-24680"/>
            <a:ext cx="12192000" cy="2727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7" name="Table 6">
            <a:extLst>
              <a:ext uri="{FF2B5EF4-FFF2-40B4-BE49-F238E27FC236}">
                <a16:creationId xmlns:a16="http://schemas.microsoft.com/office/drawing/2014/main" id="{69FC1CE4-4124-17DE-1297-B3B1A4808365}"/>
              </a:ext>
            </a:extLst>
          </p:cNvPr>
          <p:cNvGraphicFramePr>
            <a:graphicFrameLocks noGrp="1"/>
          </p:cNvGraphicFramePr>
          <p:nvPr>
            <p:extLst>
              <p:ext uri="{D42A27DB-BD31-4B8C-83A1-F6EECF244321}">
                <p14:modId xmlns:p14="http://schemas.microsoft.com/office/powerpoint/2010/main" val="3823674759"/>
              </p:ext>
            </p:extLst>
          </p:nvPr>
        </p:nvGraphicFramePr>
        <p:xfrm>
          <a:off x="93361" y="65692"/>
          <a:ext cx="10218981" cy="5930839"/>
        </p:xfrm>
        <a:graphic>
          <a:graphicData uri="http://schemas.openxmlformats.org/drawingml/2006/table">
            <a:tbl>
              <a:tblPr firstRow="1" bandRow="1"/>
              <a:tblGrid>
                <a:gridCol w="992489">
                  <a:extLst>
                    <a:ext uri="{9D8B030D-6E8A-4147-A177-3AD203B41FA5}">
                      <a16:colId xmlns:a16="http://schemas.microsoft.com/office/drawing/2014/main" val="3085387953"/>
                    </a:ext>
                  </a:extLst>
                </a:gridCol>
                <a:gridCol w="2288947">
                  <a:extLst>
                    <a:ext uri="{9D8B030D-6E8A-4147-A177-3AD203B41FA5}">
                      <a16:colId xmlns:a16="http://schemas.microsoft.com/office/drawing/2014/main" val="834209970"/>
                    </a:ext>
                  </a:extLst>
                </a:gridCol>
                <a:gridCol w="1542424">
                  <a:extLst>
                    <a:ext uri="{9D8B030D-6E8A-4147-A177-3AD203B41FA5}">
                      <a16:colId xmlns:a16="http://schemas.microsoft.com/office/drawing/2014/main" val="4130524952"/>
                    </a:ext>
                  </a:extLst>
                </a:gridCol>
                <a:gridCol w="1542424">
                  <a:extLst>
                    <a:ext uri="{9D8B030D-6E8A-4147-A177-3AD203B41FA5}">
                      <a16:colId xmlns:a16="http://schemas.microsoft.com/office/drawing/2014/main" val="261704920"/>
                    </a:ext>
                  </a:extLst>
                </a:gridCol>
                <a:gridCol w="1518943">
                  <a:extLst>
                    <a:ext uri="{9D8B030D-6E8A-4147-A177-3AD203B41FA5}">
                      <a16:colId xmlns:a16="http://schemas.microsoft.com/office/drawing/2014/main" val="1850740454"/>
                    </a:ext>
                  </a:extLst>
                </a:gridCol>
                <a:gridCol w="1332389">
                  <a:extLst>
                    <a:ext uri="{9D8B030D-6E8A-4147-A177-3AD203B41FA5}">
                      <a16:colId xmlns:a16="http://schemas.microsoft.com/office/drawing/2014/main" val="3939168975"/>
                    </a:ext>
                  </a:extLst>
                </a:gridCol>
                <a:gridCol w="1001365">
                  <a:extLst>
                    <a:ext uri="{9D8B030D-6E8A-4147-A177-3AD203B41FA5}">
                      <a16:colId xmlns:a16="http://schemas.microsoft.com/office/drawing/2014/main" val="331868001"/>
                    </a:ext>
                  </a:extLst>
                </a:gridCol>
              </a:tblGrid>
              <a:tr h="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1000" noProof="0">
                          <a:latin typeface="Open Sans" panose="020B0606030504020204" pitchFamily="34" charset="0"/>
                          <a:ea typeface="Open Sans" panose="020B0606030504020204" pitchFamily="34" charset="0"/>
                          <a:cs typeface="Open Sans" panose="020B0606030504020204" pitchFamily="34" charset="0"/>
                        </a:rPr>
                        <a:t>Focus areas</a:t>
                      </a:r>
                    </a:p>
                  </a:txBody>
                  <a:tcPr marL="98082" marR="98082" marT="49055" marB="49055" anchor="ctr">
                    <a:lnL w="12700" cmpd="sng">
                      <a:solidFill>
                        <a:srgbClr val="FFFFFF"/>
                      </a:solidFill>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mpd="sng">
                      <a:solidFill>
                        <a:srgbClr val="FFFFFF"/>
                      </a:solidFill>
                    </a:lnB>
                    <a:lnTlToBr w="12700" cmpd="sng">
                      <a:noFill/>
                      <a:prstDash val="solid"/>
                    </a:lnTlToBr>
                    <a:lnBlToTr w="12700" cmpd="sng">
                      <a:noFill/>
                      <a:prstDash val="solid"/>
                    </a:lnBlToTr>
                    <a:solidFill>
                      <a:schemeClr val="bg1">
                        <a:lumMod val="50000"/>
                      </a:schemeClr>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1000" noProof="0" dirty="0">
                          <a:latin typeface="Open Sans" panose="020B0606030504020204" pitchFamily="34" charset="0"/>
                          <a:ea typeface="Open Sans" panose="020B0606030504020204" pitchFamily="34" charset="0"/>
                          <a:cs typeface="Open Sans" panose="020B0606030504020204" pitchFamily="34" charset="0"/>
                        </a:rPr>
                        <a:t>Regulations</a:t>
                      </a:r>
                    </a:p>
                  </a:txBody>
                  <a:tcPr marL="98082" marR="98082" marT="49055" marB="4905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1000" noProof="0">
                          <a:latin typeface="Open Sans" panose="020B0606030504020204" pitchFamily="34" charset="0"/>
                          <a:ea typeface="Open Sans" panose="020B0606030504020204" pitchFamily="34" charset="0"/>
                          <a:cs typeface="Open Sans" panose="020B0606030504020204" pitchFamily="34" charset="0"/>
                        </a:rPr>
                        <a:t>2023</a:t>
                      </a:r>
                    </a:p>
                  </a:txBody>
                  <a:tcPr marL="98082" marR="98082" marT="49055" marB="4905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mpd="sng">
                      <a:solidFill>
                        <a:srgbClr val="FFFFFF"/>
                      </a:solidFill>
                    </a:lnB>
                    <a:lnTlToBr w="12700" cmpd="sng">
                      <a:noFill/>
                      <a:prstDash val="solid"/>
                    </a:lnTlToBr>
                    <a:lnBlToTr w="12700" cmpd="sng">
                      <a:noFill/>
                      <a:prstDash val="solid"/>
                    </a:lnBlToTr>
                    <a:solidFill>
                      <a:schemeClr val="bg1">
                        <a:lumMod val="50000"/>
                      </a:schemeClr>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1000" noProof="0">
                          <a:latin typeface="Open Sans" panose="020B0606030504020204" pitchFamily="34" charset="0"/>
                          <a:ea typeface="Open Sans" panose="020B0606030504020204" pitchFamily="34" charset="0"/>
                          <a:cs typeface="Open Sans" panose="020B0606030504020204" pitchFamily="34" charset="0"/>
                        </a:rPr>
                        <a:t>2024</a:t>
                      </a:r>
                    </a:p>
                  </a:txBody>
                  <a:tcPr marL="98082" marR="98082" marT="49055" marB="4905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mpd="sng">
                      <a:solidFill>
                        <a:srgbClr val="FFFFFF"/>
                      </a:solidFill>
                    </a:lnB>
                    <a:lnTlToBr w="12700" cmpd="sng">
                      <a:noFill/>
                      <a:prstDash val="solid"/>
                    </a:lnTlToBr>
                    <a:lnBlToTr w="12700" cmpd="sng">
                      <a:noFill/>
                      <a:prstDash val="solid"/>
                    </a:lnBlToTr>
                    <a:solidFill>
                      <a:schemeClr val="bg1">
                        <a:lumMod val="50000"/>
                      </a:schemeClr>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1000" noProof="0">
                          <a:latin typeface="Open Sans" panose="020B0606030504020204" pitchFamily="34" charset="0"/>
                          <a:ea typeface="Open Sans" panose="020B0606030504020204" pitchFamily="34" charset="0"/>
                          <a:cs typeface="Open Sans" panose="020B0606030504020204" pitchFamily="34" charset="0"/>
                        </a:rPr>
                        <a:t>2025</a:t>
                      </a:r>
                    </a:p>
                  </a:txBody>
                  <a:tcPr marL="36000" marR="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mpd="sng">
                      <a:solidFill>
                        <a:srgbClr val="FFFFFF"/>
                      </a:solidFill>
                    </a:lnB>
                    <a:lnTlToBr w="12700" cmpd="sng">
                      <a:noFill/>
                      <a:prstDash val="solid"/>
                    </a:lnTlToBr>
                    <a:lnBlToTr w="12700" cmpd="sng">
                      <a:noFill/>
                      <a:prstDash val="solid"/>
                    </a:lnBlToTr>
                    <a:solidFill>
                      <a:schemeClr val="bg1">
                        <a:lumMod val="50000"/>
                      </a:schemeClr>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1000" noProof="0">
                          <a:latin typeface="Open Sans" panose="020B0606030504020204" pitchFamily="34" charset="0"/>
                          <a:ea typeface="Open Sans" panose="020B0606030504020204" pitchFamily="34" charset="0"/>
                          <a:cs typeface="Open Sans" panose="020B0606030504020204" pitchFamily="34" charset="0"/>
                        </a:rPr>
                        <a:t>2026</a:t>
                      </a:r>
                    </a:p>
                  </a:txBody>
                  <a:tcPr marL="98082" marR="98082" marT="49055" marB="4905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mpd="sng">
                      <a:solidFill>
                        <a:srgbClr val="FFFFFF"/>
                      </a:solidFill>
                    </a:lnB>
                    <a:lnTlToBr w="12700" cmpd="sng">
                      <a:noFill/>
                      <a:prstDash val="solid"/>
                    </a:lnTlToBr>
                    <a:lnBlToTr w="12700" cmpd="sng">
                      <a:noFill/>
                      <a:prstDash val="solid"/>
                    </a:lnBlToTr>
                    <a:solidFill>
                      <a:schemeClr val="bg1">
                        <a:lumMod val="50000"/>
                      </a:schemeClr>
                    </a:solidFill>
                  </a:tcPr>
                </a:tc>
                <a:tc>
                  <a:txBody>
                    <a:bodyPr/>
                    <a:lstStyle/>
                    <a:p>
                      <a:pPr marL="0" algn="ctr" defTabSz="914400" rtl="0" eaLnBrk="1" latinLnBrk="0" hangingPunct="1"/>
                      <a:endParaRPr lang="en-US" sz="1000" b="1" kern="1200" noProof="0">
                        <a:solidFill>
                          <a:schemeClr val="lt1"/>
                        </a:solidFill>
                        <a:latin typeface="Open Sans" panose="020B0606030504020204" pitchFamily="34" charset="0"/>
                        <a:ea typeface="Open Sans" panose="020B0606030504020204" pitchFamily="34" charset="0"/>
                        <a:cs typeface="Open Sans" panose="020B0606030504020204" pitchFamily="34" charset="0"/>
                      </a:endParaRPr>
                    </a:p>
                  </a:txBody>
                  <a:tcPr marL="98082" marR="98082" marT="49055" marB="49055" anchor="ctr">
                    <a:lnL w="12700" cap="flat" cmpd="sng" algn="ctr">
                      <a:solidFill>
                        <a:srgbClr val="FFFFFF"/>
                      </a:solidFill>
                      <a:prstDash val="solid"/>
                      <a:round/>
                      <a:headEnd type="none" w="med" len="med"/>
                      <a:tailEnd type="none" w="med" len="med"/>
                    </a:lnL>
                    <a:lnR w="12700" cmpd="sng">
                      <a:solidFill>
                        <a:srgbClr val="FFFFFF"/>
                      </a:solidFill>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5106420"/>
                  </a:ext>
                </a:extLst>
              </a:tr>
              <a:tr h="5473622">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r" defTabSz="914400" rtl="0" eaLnBrk="1" fontAlgn="auto" latinLnBrk="0" hangingPunct="1">
                        <a:lnSpc>
                          <a:spcPct val="150000"/>
                        </a:lnSpc>
                        <a:spcBef>
                          <a:spcPts val="0"/>
                        </a:spcBef>
                        <a:spcAft>
                          <a:spcPts val="500"/>
                        </a:spcAft>
                        <a:buClrTx/>
                        <a:buSzTx/>
                        <a:buFontTx/>
                        <a:buNone/>
                        <a:tabLst/>
                        <a:defRPr/>
                      </a:pPr>
                      <a:endParaRPr lang="en-GB" sz="900" b="0" kern="1200">
                        <a:solidFill>
                          <a:srgbClr val="7F7F7F"/>
                        </a:solidFill>
                        <a:latin typeface="Open Sans" panose="020B0606030504020204" pitchFamily="34" charset="0"/>
                        <a:ea typeface="Open Sans" panose="020B0606030504020204" pitchFamily="34" charset="0"/>
                        <a:cs typeface="Open Sans" panose="020B0606030504020204" pitchFamily="34" charset="0"/>
                      </a:endParaRPr>
                    </a:p>
                  </a:txBody>
                  <a:tcPr marT="0" marB="0">
                    <a:lnL w="12700" cmpd="sng">
                      <a:solidFill>
                        <a:srgbClr val="FFFFFF"/>
                      </a:solidFill>
                    </a:lnL>
                    <a:lnR w="12700" cap="flat" cmpd="sng" algn="ctr">
                      <a:solidFill>
                        <a:srgbClr val="FFFFFF"/>
                      </a:solidFill>
                      <a:prstDash val="solid"/>
                      <a:round/>
                      <a:headEnd type="none" w="med" len="med"/>
                      <a:tailEnd type="none" w="med" len="med"/>
                    </a:lnR>
                    <a:lnT w="38100" cmpd="sng">
                      <a:solidFill>
                        <a:srgbClr val="FFFFFF"/>
                      </a:solidFill>
                    </a:lnT>
                    <a:lnB w="12700" cmpd="sng">
                      <a:solidFill>
                        <a:srgbClr val="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r" defTabSz="914400" rtl="0" eaLnBrk="1" fontAlgn="auto" latinLnBrk="0" hangingPunct="1">
                        <a:lnSpc>
                          <a:spcPct val="150000"/>
                        </a:lnSpc>
                        <a:spcBef>
                          <a:spcPts val="0"/>
                        </a:spcBef>
                        <a:spcAft>
                          <a:spcPts val="200"/>
                        </a:spcAft>
                        <a:buClrTx/>
                        <a:buSzTx/>
                        <a:buFontTx/>
                        <a:buNone/>
                        <a:tabLst/>
                        <a:defRPr/>
                      </a:pPr>
                      <a:r>
                        <a:rPr lang="en-GB" sz="900" b="1" kern="1200">
                          <a:solidFill>
                            <a:schemeClr val="accent4"/>
                          </a:solidFill>
                          <a:latin typeface="Open Sans" panose="020B0606030504020204" pitchFamily="34" charset="0"/>
                          <a:ea typeface="Open Sans" panose="020B0606030504020204" pitchFamily="34" charset="0"/>
                          <a:cs typeface="Open Sans" panose="020B0606030504020204" pitchFamily="34" charset="0"/>
                        </a:rPr>
                        <a:t>Basel IV (CRR III and CRDVI)</a:t>
                      </a:r>
                    </a:p>
                    <a:p>
                      <a:pPr marL="0" marR="0" lvl="0" indent="0" algn="r" defTabSz="914400" rtl="0" eaLnBrk="1" fontAlgn="auto" latinLnBrk="0" hangingPunct="1">
                        <a:lnSpc>
                          <a:spcPct val="150000"/>
                        </a:lnSpc>
                        <a:spcBef>
                          <a:spcPts val="0"/>
                        </a:spcBef>
                        <a:spcAft>
                          <a:spcPts val="200"/>
                        </a:spcAft>
                        <a:buClrTx/>
                        <a:buSzTx/>
                        <a:buFontTx/>
                        <a:buNone/>
                        <a:tabLst/>
                        <a:defRPr/>
                      </a:pPr>
                      <a:r>
                        <a:rPr lang="en-GB" sz="900" b="1" kern="1200">
                          <a:solidFill>
                            <a:schemeClr val="accent4"/>
                          </a:solidFill>
                          <a:latin typeface="Open Sans" panose="020B0606030504020204" pitchFamily="34" charset="0"/>
                          <a:ea typeface="Open Sans" panose="020B0606030504020204" pitchFamily="34" charset="0"/>
                          <a:cs typeface="Open Sans" panose="020B0606030504020204" pitchFamily="34" charset="0"/>
                        </a:rPr>
                        <a:t>Basel IV - Output Floor</a:t>
                      </a:r>
                    </a:p>
                    <a:p>
                      <a:pPr marL="0" marR="0" lvl="0" indent="0" algn="r" defTabSz="914400" rtl="0" eaLnBrk="1" fontAlgn="auto" latinLnBrk="0" hangingPunct="1">
                        <a:lnSpc>
                          <a:spcPct val="150000"/>
                        </a:lnSpc>
                        <a:spcBef>
                          <a:spcPts val="0"/>
                        </a:spcBef>
                        <a:spcAft>
                          <a:spcPts val="200"/>
                        </a:spcAft>
                        <a:buClrTx/>
                        <a:buSzTx/>
                        <a:buFontTx/>
                        <a:buNone/>
                        <a:tabLst/>
                        <a:defRPr/>
                      </a:pPr>
                      <a:r>
                        <a:rPr lang="en-GB" sz="900" b="1" kern="1200">
                          <a:solidFill>
                            <a:schemeClr val="accent4"/>
                          </a:solidFill>
                          <a:latin typeface="Open Sans" panose="020B0606030504020204" pitchFamily="34" charset="0"/>
                          <a:ea typeface="Open Sans" panose="020B0606030504020204" pitchFamily="34" charset="0"/>
                          <a:cs typeface="Open Sans" panose="020B0606030504020204" pitchFamily="34" charset="0"/>
                        </a:rPr>
                        <a:t>MiFID III</a:t>
                      </a:r>
                    </a:p>
                    <a:p>
                      <a:pPr marL="0" marR="0" lvl="0" indent="0" algn="r" defTabSz="914400" rtl="0" eaLnBrk="1" fontAlgn="auto" latinLnBrk="0" hangingPunct="1">
                        <a:lnSpc>
                          <a:spcPct val="150000"/>
                        </a:lnSpc>
                        <a:spcBef>
                          <a:spcPts val="0"/>
                        </a:spcBef>
                        <a:spcAft>
                          <a:spcPts val="200"/>
                        </a:spcAft>
                        <a:buClrTx/>
                        <a:buSzTx/>
                        <a:buFontTx/>
                        <a:buNone/>
                        <a:tabLst/>
                        <a:defRPr/>
                      </a:pPr>
                      <a:r>
                        <a:rPr lang="en-GB" sz="900" b="1" kern="1200">
                          <a:solidFill>
                            <a:schemeClr val="accent4"/>
                          </a:solidFill>
                          <a:latin typeface="Open Sans" panose="020B0606030504020204" pitchFamily="34" charset="0"/>
                          <a:ea typeface="Open Sans" panose="020B0606030504020204" pitchFamily="34" charset="0"/>
                          <a:cs typeface="Open Sans" panose="020B0606030504020204" pitchFamily="34" charset="0"/>
                        </a:rPr>
                        <a:t>GL on LOM</a:t>
                      </a:r>
                    </a:p>
                    <a:p>
                      <a:pPr marL="0" marR="0" lvl="0" indent="0" algn="r" defTabSz="914400" rtl="0" eaLnBrk="1" fontAlgn="auto" latinLnBrk="0" hangingPunct="1">
                        <a:lnSpc>
                          <a:spcPct val="150000"/>
                        </a:lnSpc>
                        <a:spcBef>
                          <a:spcPts val="0"/>
                        </a:spcBef>
                        <a:spcAft>
                          <a:spcPts val="1200"/>
                        </a:spcAft>
                        <a:buClrTx/>
                        <a:buSzTx/>
                        <a:buFontTx/>
                        <a:buNone/>
                        <a:tabLst/>
                        <a:defRPr/>
                      </a:pPr>
                      <a:r>
                        <a:rPr lang="fr-FR" sz="900" b="1" kern="1200">
                          <a:solidFill>
                            <a:schemeClr val="accent4"/>
                          </a:solidFill>
                          <a:highlight>
                            <a:srgbClr val="FFFFFF"/>
                          </a:highlight>
                          <a:latin typeface="Open Sans" panose="020B0606030504020204" pitchFamily="34" charset="0"/>
                          <a:ea typeface="Open Sans" panose="020B0606030504020204" pitchFamily="34" charset="0"/>
                          <a:cs typeface="Open Sans" panose="020B0606030504020204" pitchFamily="34" charset="0"/>
                        </a:rPr>
                        <a:t>CMDI</a:t>
                      </a:r>
                      <a:br>
                        <a:rPr lang="en-GB" sz="900" b="0" kern="1200">
                          <a:solidFill>
                            <a:schemeClr val="accent4"/>
                          </a:solidFill>
                          <a:highlight>
                            <a:srgbClr val="FFFFFF"/>
                          </a:highlight>
                          <a:latin typeface="Open Sans" panose="020B0606030504020204" pitchFamily="34" charset="0"/>
                          <a:ea typeface="Open Sans" panose="020B0606030504020204" pitchFamily="34" charset="0"/>
                          <a:cs typeface="Open Sans" panose="020B0606030504020204" pitchFamily="34" charset="0"/>
                        </a:rPr>
                      </a:br>
                      <a:r>
                        <a:rPr lang="en-GB" sz="900" b="1" kern="1200">
                          <a:solidFill>
                            <a:schemeClr val="accent4"/>
                          </a:solidFill>
                          <a:highlight>
                            <a:srgbClr val="FFFFFF"/>
                          </a:highlight>
                          <a:latin typeface="Open Sans" panose="020B0606030504020204" pitchFamily="34" charset="0"/>
                          <a:ea typeface="Open Sans" panose="020B0606030504020204" pitchFamily="34" charset="0"/>
                          <a:cs typeface="Open Sans" panose="020B0606030504020204" pitchFamily="34" charset="0"/>
                        </a:rPr>
                        <a:t>EMIR Refit</a:t>
                      </a:r>
                      <a:br>
                        <a:rPr lang="en-GB" sz="900" b="1" kern="1200">
                          <a:solidFill>
                            <a:schemeClr val="accent4"/>
                          </a:solidFill>
                          <a:highlight>
                            <a:srgbClr val="FFFFFF"/>
                          </a:highlight>
                          <a:latin typeface="Open Sans" panose="020B0606030504020204" pitchFamily="34" charset="0"/>
                          <a:ea typeface="Open Sans" panose="020B0606030504020204" pitchFamily="34" charset="0"/>
                          <a:cs typeface="Open Sans" panose="020B0606030504020204" pitchFamily="34" charset="0"/>
                        </a:rPr>
                      </a:br>
                      <a:r>
                        <a:rPr lang="en-GB" sz="900" b="1" kern="1200">
                          <a:solidFill>
                            <a:schemeClr val="accent4"/>
                          </a:solidFill>
                          <a:highlight>
                            <a:srgbClr val="FFFFFF"/>
                          </a:highlight>
                          <a:latin typeface="Open Sans" panose="020B0606030504020204" pitchFamily="34" charset="0"/>
                          <a:ea typeface="Open Sans" panose="020B0606030504020204" pitchFamily="34" charset="0"/>
                          <a:cs typeface="Open Sans" panose="020B0606030504020204" pitchFamily="34" charset="0"/>
                        </a:rPr>
                        <a:t>AML/CFT Package</a:t>
                      </a:r>
                      <a:endParaRPr lang="en-GB" sz="900" b="1" kern="120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r" defTabSz="914400" rtl="0" eaLnBrk="1" fontAlgn="auto" latinLnBrk="0" hangingPunct="1">
                        <a:lnSpc>
                          <a:spcPct val="150000"/>
                        </a:lnSpc>
                        <a:spcBef>
                          <a:spcPts val="0"/>
                        </a:spcBef>
                        <a:spcAft>
                          <a:spcPts val="200"/>
                        </a:spcAft>
                        <a:buClrTx/>
                        <a:buSzTx/>
                        <a:buFontTx/>
                        <a:buNone/>
                        <a:tabLst/>
                        <a:defRPr/>
                      </a:pPr>
                      <a:r>
                        <a:rPr lang="en-GB" sz="900" b="1" kern="1200">
                          <a:solidFill>
                            <a:schemeClr val="accent1"/>
                          </a:solidFill>
                          <a:latin typeface="Open Sans" panose="020B0606030504020204" pitchFamily="34" charset="0"/>
                          <a:ea typeface="Open Sans" panose="020B0606030504020204" pitchFamily="34" charset="0"/>
                          <a:cs typeface="Open Sans" panose="020B0606030504020204" pitchFamily="34" charset="0"/>
                        </a:rPr>
                        <a:t>Digital Euro (CBDC) Regulation</a:t>
                      </a:r>
                    </a:p>
                    <a:p>
                      <a:pPr marL="0" marR="0" lvl="0" indent="0" algn="r" defTabSz="914400" rtl="0" eaLnBrk="1" fontAlgn="auto" latinLnBrk="0" hangingPunct="1">
                        <a:lnSpc>
                          <a:spcPct val="150000"/>
                        </a:lnSpc>
                        <a:spcBef>
                          <a:spcPts val="0"/>
                        </a:spcBef>
                        <a:spcAft>
                          <a:spcPts val="200"/>
                        </a:spcAft>
                        <a:buClrTx/>
                        <a:buSzTx/>
                        <a:buFontTx/>
                        <a:buNone/>
                        <a:tabLst/>
                        <a:defRPr/>
                      </a:pPr>
                      <a:r>
                        <a:rPr lang="en-GB" sz="900" b="1" kern="1200">
                          <a:solidFill>
                            <a:schemeClr val="accent1"/>
                          </a:solidFill>
                          <a:latin typeface="Open Sans" panose="020B0606030504020204" pitchFamily="34" charset="0"/>
                          <a:ea typeface="Open Sans" panose="020B0606030504020204" pitchFamily="34" charset="0"/>
                          <a:cs typeface="Open Sans" panose="020B0606030504020204" pitchFamily="34" charset="0"/>
                        </a:rPr>
                        <a:t>Artificial Intelligence (AI) Act</a:t>
                      </a:r>
                    </a:p>
                    <a:p>
                      <a:pPr marL="0" marR="0" lvl="0" indent="0" algn="r" defTabSz="914400" rtl="0" eaLnBrk="1" fontAlgn="auto" latinLnBrk="0" hangingPunct="1">
                        <a:lnSpc>
                          <a:spcPct val="150000"/>
                        </a:lnSpc>
                        <a:spcBef>
                          <a:spcPts val="0"/>
                        </a:spcBef>
                        <a:spcAft>
                          <a:spcPts val="200"/>
                        </a:spcAft>
                        <a:buClrTx/>
                        <a:buSzTx/>
                        <a:buFontTx/>
                        <a:buNone/>
                        <a:tabLst/>
                        <a:defRPr/>
                      </a:pPr>
                      <a:r>
                        <a:rPr lang="en-GB" sz="900" b="1" kern="1200" err="1">
                          <a:solidFill>
                            <a:schemeClr val="accent1"/>
                          </a:solidFill>
                          <a:latin typeface="Open Sans" panose="020B0606030504020204" pitchFamily="34" charset="0"/>
                          <a:ea typeface="Open Sans" panose="020B0606030504020204" pitchFamily="34" charset="0"/>
                          <a:cs typeface="Open Sans" panose="020B0606030504020204" pitchFamily="34" charset="0"/>
                        </a:rPr>
                        <a:t>MiCA</a:t>
                      </a:r>
                      <a:endParaRPr lang="en-GB" sz="900" b="1" kern="120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r" defTabSz="914400" rtl="0" eaLnBrk="1" fontAlgn="auto" latinLnBrk="0" hangingPunct="1">
                        <a:lnSpc>
                          <a:spcPct val="150000"/>
                        </a:lnSpc>
                        <a:spcBef>
                          <a:spcPts val="0"/>
                        </a:spcBef>
                        <a:spcAft>
                          <a:spcPts val="200"/>
                        </a:spcAft>
                        <a:buClrTx/>
                        <a:buSzTx/>
                        <a:buFontTx/>
                        <a:buNone/>
                        <a:tabLst/>
                        <a:defRPr/>
                      </a:pPr>
                      <a:r>
                        <a:rPr lang="en-GB" sz="900" b="1" kern="1200">
                          <a:solidFill>
                            <a:schemeClr val="accent1"/>
                          </a:solidFill>
                          <a:latin typeface="Open Sans" panose="020B0606030504020204" pitchFamily="34" charset="0"/>
                          <a:ea typeface="Open Sans" panose="020B0606030504020204" pitchFamily="34" charset="0"/>
                          <a:cs typeface="Open Sans" panose="020B0606030504020204" pitchFamily="34" charset="0"/>
                        </a:rPr>
                        <a:t>DORA</a:t>
                      </a:r>
                      <a:br>
                        <a:rPr lang="en-GB" sz="900" b="1" kern="1200">
                          <a:solidFill>
                            <a:schemeClr val="accent1"/>
                          </a:solidFill>
                          <a:latin typeface="Open Sans" panose="020B0606030504020204" pitchFamily="34" charset="0"/>
                          <a:ea typeface="Open Sans" panose="020B0606030504020204" pitchFamily="34" charset="0"/>
                          <a:cs typeface="Open Sans" panose="020B0606030504020204" pitchFamily="34" charset="0"/>
                        </a:rPr>
                      </a:br>
                      <a:br>
                        <a:rPr lang="en-GB" sz="900" b="1" kern="1200">
                          <a:solidFill>
                            <a:schemeClr val="accent1"/>
                          </a:solidFill>
                          <a:latin typeface="Open Sans" panose="020B0606030504020204" pitchFamily="34" charset="0"/>
                          <a:ea typeface="Open Sans" panose="020B0606030504020204" pitchFamily="34" charset="0"/>
                          <a:cs typeface="Open Sans" panose="020B0606030504020204" pitchFamily="34" charset="0"/>
                        </a:rPr>
                      </a:br>
                      <a:r>
                        <a:rPr lang="en-GB" sz="900" b="1" kern="1200">
                          <a:solidFill>
                            <a:srgbClr val="58595B"/>
                          </a:solidFill>
                          <a:latin typeface="Open Sans" panose="020B0606030504020204" pitchFamily="34" charset="0"/>
                          <a:ea typeface="Open Sans" panose="020B0606030504020204" pitchFamily="34" charset="0"/>
                          <a:cs typeface="Open Sans" panose="020B0606030504020204" pitchFamily="34" charset="0"/>
                        </a:rPr>
                        <a:t>CSRD</a:t>
                      </a:r>
                    </a:p>
                    <a:p>
                      <a:pPr marL="0" algn="r" defTabSz="914400" rtl="0" eaLnBrk="1" latinLnBrk="0" hangingPunct="1">
                        <a:lnSpc>
                          <a:spcPct val="150000"/>
                        </a:lnSpc>
                        <a:spcBef>
                          <a:spcPts val="0"/>
                        </a:spcBef>
                        <a:spcAft>
                          <a:spcPts val="200"/>
                        </a:spcAft>
                      </a:pPr>
                      <a:r>
                        <a:rPr lang="en-GB" sz="900" b="1" kern="1200">
                          <a:solidFill>
                            <a:srgbClr val="58595B"/>
                          </a:solidFill>
                          <a:latin typeface="Open Sans" panose="020B0606030504020204" pitchFamily="34" charset="0"/>
                          <a:ea typeface="Open Sans" panose="020B0606030504020204" pitchFamily="34" charset="0"/>
                          <a:cs typeface="Open Sans" panose="020B0606030504020204" pitchFamily="34" charset="0"/>
                        </a:rPr>
                        <a:t>ESRS</a:t>
                      </a:r>
                      <a:br>
                        <a:rPr lang="en-GB" sz="900" b="1" kern="1200">
                          <a:solidFill>
                            <a:srgbClr val="58595B"/>
                          </a:solidFill>
                          <a:latin typeface="Open Sans" panose="020B0606030504020204" pitchFamily="34" charset="0"/>
                          <a:ea typeface="Open Sans" panose="020B0606030504020204" pitchFamily="34" charset="0"/>
                          <a:cs typeface="Open Sans" panose="020B0606030504020204" pitchFamily="34" charset="0"/>
                        </a:rPr>
                      </a:br>
                      <a:r>
                        <a:rPr lang="en-GB" sz="900" b="1" kern="1200">
                          <a:solidFill>
                            <a:srgbClr val="58595B"/>
                          </a:solidFill>
                          <a:latin typeface="Open Sans" panose="020B0606030504020204" pitchFamily="34" charset="0"/>
                          <a:ea typeface="Open Sans" panose="020B0606030504020204" pitchFamily="34" charset="0"/>
                          <a:cs typeface="Open Sans" panose="020B0606030504020204" pitchFamily="34" charset="0"/>
                        </a:rPr>
                        <a:t>Pillar 3 disclosures on ESG risks</a:t>
                      </a:r>
                    </a:p>
                    <a:p>
                      <a:pPr marL="0" marR="0" lvl="0" indent="0" algn="r" defTabSz="914400" rtl="0" eaLnBrk="1" fontAlgn="auto" latinLnBrk="0" hangingPunct="1">
                        <a:lnSpc>
                          <a:spcPct val="150000"/>
                        </a:lnSpc>
                        <a:spcBef>
                          <a:spcPts val="0"/>
                        </a:spcBef>
                        <a:spcAft>
                          <a:spcPts val="200"/>
                        </a:spcAft>
                        <a:buClrTx/>
                        <a:buSzTx/>
                        <a:buFontTx/>
                        <a:buNone/>
                        <a:tabLst/>
                        <a:defRPr/>
                      </a:pPr>
                      <a:r>
                        <a:rPr lang="en-GB" sz="900" b="1" kern="1200">
                          <a:solidFill>
                            <a:srgbClr val="58595B"/>
                          </a:solidFill>
                          <a:latin typeface="Open Sans" panose="020B0606030504020204" pitchFamily="34" charset="0"/>
                          <a:ea typeface="Open Sans" panose="020B0606030504020204" pitchFamily="34" charset="0"/>
                          <a:cs typeface="Open Sans" panose="020B0606030504020204" pitchFamily="34" charset="0"/>
                        </a:rPr>
                        <a:t>ECB Guide on climate risks</a:t>
                      </a:r>
                    </a:p>
                    <a:p>
                      <a:pPr marL="0" marR="0" lvl="0" indent="0" algn="r" defTabSz="914400" rtl="0" eaLnBrk="1" fontAlgn="auto" latinLnBrk="0" hangingPunct="1">
                        <a:lnSpc>
                          <a:spcPct val="150000"/>
                        </a:lnSpc>
                        <a:spcBef>
                          <a:spcPts val="0"/>
                        </a:spcBef>
                        <a:spcAft>
                          <a:spcPts val="1200"/>
                        </a:spcAft>
                        <a:buClrTx/>
                        <a:buSzTx/>
                        <a:buFontTx/>
                        <a:buNone/>
                        <a:tabLst/>
                        <a:defRPr/>
                      </a:pPr>
                      <a:r>
                        <a:rPr lang="en-US" sz="900" b="1" kern="1200">
                          <a:solidFill>
                            <a:srgbClr val="58595B"/>
                          </a:solidFill>
                          <a:latin typeface="Open Sans" panose="020B0606030504020204" pitchFamily="34" charset="0"/>
                          <a:ea typeface="Open Sans" panose="020B0606030504020204" pitchFamily="34" charset="0"/>
                          <a:cs typeface="Open Sans" panose="020B0606030504020204" pitchFamily="34" charset="0"/>
                        </a:rPr>
                        <a:t>CSDDD</a:t>
                      </a:r>
                      <a:br>
                        <a:rPr lang="en-US" sz="900" b="1" kern="1200">
                          <a:solidFill>
                            <a:srgbClr val="58595B"/>
                          </a:solidFill>
                          <a:latin typeface="Open Sans" panose="020B0606030504020204" pitchFamily="34" charset="0"/>
                          <a:ea typeface="Open Sans" panose="020B0606030504020204" pitchFamily="34" charset="0"/>
                          <a:cs typeface="Open Sans" panose="020B0606030504020204" pitchFamily="34" charset="0"/>
                        </a:rPr>
                      </a:br>
                      <a:r>
                        <a:rPr lang="en-US" sz="900" b="1" kern="1200">
                          <a:solidFill>
                            <a:srgbClr val="58595B"/>
                          </a:solidFill>
                          <a:latin typeface="Open Sans" panose="020B0606030504020204" pitchFamily="34" charset="0"/>
                          <a:ea typeface="Open Sans" panose="020B0606030504020204" pitchFamily="34" charset="0"/>
                          <a:cs typeface="Open Sans" panose="020B0606030504020204" pitchFamily="34" charset="0"/>
                        </a:rPr>
                        <a:t>ESG Ratings</a:t>
                      </a:r>
                      <a:br>
                        <a:rPr lang="en-US" sz="900" b="1" kern="1200">
                          <a:solidFill>
                            <a:srgbClr val="58595B"/>
                          </a:solidFill>
                          <a:latin typeface="Open Sans" panose="020B0606030504020204" pitchFamily="34" charset="0"/>
                          <a:ea typeface="Open Sans" panose="020B0606030504020204" pitchFamily="34" charset="0"/>
                          <a:cs typeface="Open Sans" panose="020B0606030504020204" pitchFamily="34" charset="0"/>
                        </a:rPr>
                      </a:br>
                      <a:br>
                        <a:rPr lang="en-US" sz="900" b="1" kern="1200">
                          <a:solidFill>
                            <a:srgbClr val="58595B"/>
                          </a:solidFill>
                          <a:latin typeface="Open Sans" panose="020B0606030504020204" pitchFamily="34" charset="0"/>
                          <a:ea typeface="Open Sans" panose="020B0606030504020204" pitchFamily="34" charset="0"/>
                          <a:cs typeface="Open Sans" panose="020B0606030504020204" pitchFamily="34" charset="0"/>
                        </a:rPr>
                      </a:br>
                      <a:r>
                        <a:rPr lang="en-GB" sz="900" b="1" kern="1200">
                          <a:solidFill>
                            <a:schemeClr val="accent1"/>
                          </a:solidFill>
                          <a:latin typeface="Open Sans" panose="020B0606030504020204" pitchFamily="34" charset="0"/>
                          <a:ea typeface="Open Sans" panose="020B0606030504020204" pitchFamily="34" charset="0"/>
                          <a:cs typeface="Open Sans" panose="020B0606030504020204" pitchFamily="34" charset="0"/>
                        </a:rPr>
                        <a:t>EURO Instant Payments</a:t>
                      </a:r>
                      <a:br>
                        <a:rPr lang="en-GB" sz="900" b="1" kern="1200">
                          <a:solidFill>
                            <a:schemeClr val="accent1"/>
                          </a:solidFill>
                          <a:latin typeface="Open Sans" panose="020B0606030504020204" pitchFamily="34" charset="0"/>
                          <a:ea typeface="Open Sans" panose="020B0606030504020204" pitchFamily="34" charset="0"/>
                          <a:cs typeface="Open Sans" panose="020B0606030504020204" pitchFamily="34" charset="0"/>
                        </a:rPr>
                      </a:br>
                      <a:r>
                        <a:rPr lang="en-GB" sz="900" b="1" kern="1200">
                          <a:solidFill>
                            <a:schemeClr val="accent1"/>
                          </a:solidFill>
                          <a:latin typeface="Open Sans" panose="020B0606030504020204" pitchFamily="34" charset="0"/>
                          <a:ea typeface="Open Sans" panose="020B0606030504020204" pitchFamily="34" charset="0"/>
                          <a:cs typeface="Open Sans" panose="020B0606030504020204" pitchFamily="34" charset="0"/>
                        </a:rPr>
                        <a:t>CCD (BNPL activities)</a:t>
                      </a:r>
                      <a:br>
                        <a:rPr lang="en-GB" sz="900" b="1" kern="1200">
                          <a:solidFill>
                            <a:schemeClr val="accent1"/>
                          </a:solidFill>
                          <a:latin typeface="Open Sans" panose="020B0606030504020204" pitchFamily="34" charset="0"/>
                          <a:ea typeface="Open Sans" panose="020B0606030504020204" pitchFamily="34" charset="0"/>
                          <a:cs typeface="Open Sans" panose="020B0606030504020204" pitchFamily="34" charset="0"/>
                        </a:rPr>
                      </a:br>
                      <a:r>
                        <a:rPr lang="en-GB" sz="900" b="1" kern="1200">
                          <a:solidFill>
                            <a:schemeClr val="accent1"/>
                          </a:solidFill>
                          <a:latin typeface="Open Sans" panose="020B0606030504020204" pitchFamily="34" charset="0"/>
                          <a:ea typeface="Open Sans" panose="020B0606030504020204" pitchFamily="34" charset="0"/>
                          <a:cs typeface="Open Sans" panose="020B0606030504020204" pitchFamily="34" charset="0"/>
                        </a:rPr>
                        <a:t>PSD3 &amp; PSR1</a:t>
                      </a:r>
                      <a:br>
                        <a:rPr lang="en-GB" sz="900" b="1" kern="1200">
                          <a:solidFill>
                            <a:schemeClr val="accent1"/>
                          </a:solidFill>
                          <a:latin typeface="Open Sans" panose="020B0606030504020204" pitchFamily="34" charset="0"/>
                          <a:ea typeface="Open Sans" panose="020B0606030504020204" pitchFamily="34" charset="0"/>
                          <a:cs typeface="Open Sans" panose="020B0606030504020204" pitchFamily="34" charset="0"/>
                        </a:rPr>
                      </a:br>
                      <a:r>
                        <a:rPr lang="en-GB" sz="900" b="1" kern="1200">
                          <a:solidFill>
                            <a:schemeClr val="accent1"/>
                          </a:solidFill>
                          <a:latin typeface="Open Sans" panose="020B0606030504020204" pitchFamily="34" charset="0"/>
                          <a:ea typeface="Open Sans" panose="020B0606030504020204" pitchFamily="34" charset="0"/>
                          <a:cs typeface="Open Sans" panose="020B0606030504020204" pitchFamily="34" charset="0"/>
                        </a:rPr>
                        <a:t>ISO20022 </a:t>
                      </a:r>
                      <a:r>
                        <a:rPr lang="en-GB" sz="900" b="0" kern="1200">
                          <a:solidFill>
                            <a:schemeClr val="accent1"/>
                          </a:solidFill>
                          <a:latin typeface="Open Sans" panose="020B0606030504020204" pitchFamily="34" charset="0"/>
                          <a:ea typeface="Open Sans" panose="020B0606030504020204" pitchFamily="34" charset="0"/>
                          <a:cs typeface="Open Sans" panose="020B0606030504020204" pitchFamily="34" charset="0"/>
                        </a:rPr>
                        <a:t> </a:t>
                      </a:r>
                      <a:endParaRPr lang="en-GB" sz="900" b="1" kern="120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r" defTabSz="914400" rtl="0" eaLnBrk="1" fontAlgn="auto" latinLnBrk="0" hangingPunct="1">
                        <a:lnSpc>
                          <a:spcPct val="150000"/>
                        </a:lnSpc>
                        <a:spcBef>
                          <a:spcPts val="0"/>
                        </a:spcBef>
                        <a:spcAft>
                          <a:spcPts val="0"/>
                        </a:spcAft>
                        <a:buClrTx/>
                        <a:buSzTx/>
                        <a:buFontTx/>
                        <a:buNone/>
                        <a:tabLst/>
                        <a:defRPr/>
                      </a:pPr>
                      <a:endParaRPr lang="en-GB" sz="900" b="1" kern="1200">
                        <a:solidFill>
                          <a:srgbClr val="4DC6F3"/>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r" defTabSz="914400" rtl="0" eaLnBrk="1" fontAlgn="auto" latinLnBrk="0" hangingPunct="1">
                        <a:lnSpc>
                          <a:spcPct val="150000"/>
                        </a:lnSpc>
                        <a:spcBef>
                          <a:spcPts val="0"/>
                        </a:spcBef>
                        <a:spcAft>
                          <a:spcPts val="500"/>
                        </a:spcAft>
                        <a:buClrTx/>
                        <a:buSzTx/>
                        <a:buFontTx/>
                        <a:buNone/>
                        <a:tabLst/>
                        <a:defRPr/>
                      </a:pPr>
                      <a:endParaRPr lang="en-GB" sz="900" b="0" kern="1200">
                        <a:solidFill>
                          <a:srgbClr val="7F7F7F"/>
                        </a:solidFill>
                        <a:latin typeface="Open Sans" panose="020B0606030504020204" pitchFamily="34" charset="0"/>
                        <a:ea typeface="Open Sans" panose="020B0606030504020204" pitchFamily="34" charset="0"/>
                        <a:cs typeface="Open Sans" panose="020B0606030504020204" pitchFamily="34" charset="0"/>
                      </a:endParaRPr>
                    </a:p>
                  </a:txBody>
                  <a:tcPr marT="0" marB="0">
                    <a:lnL w="12700" cap="flat" cmpd="sng" algn="ctr">
                      <a:solidFill>
                        <a:srgbClr val="FFFFFF"/>
                      </a:solidFill>
                      <a:prstDash val="solid"/>
                      <a:round/>
                      <a:headEnd type="none" w="med" len="med"/>
                      <a:tailEnd type="none" w="med" len="med"/>
                    </a:lnL>
                    <a:lnR w="12700" cmpd="sng">
                      <a:solidFill>
                        <a:srgbClr val="FFFFFF"/>
                      </a:solidFill>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algn="r" defTabSz="914400" rtl="0" eaLnBrk="1" latinLnBrk="0" hangingPunct="1">
                        <a:lnSpc>
                          <a:spcPct val="162000"/>
                        </a:lnSpc>
                        <a:spcBef>
                          <a:spcPts val="0"/>
                        </a:spcBef>
                        <a:spcAft>
                          <a:spcPts val="0"/>
                        </a:spcAft>
                      </a:pPr>
                      <a:endParaRPr lang="en-US" sz="1000" b="0" kern="1200">
                        <a:solidFill>
                          <a:srgbClr val="7F7F7F"/>
                        </a:solidFill>
                        <a:latin typeface="Open Sans" panose="020B0606030504020204" pitchFamily="34" charset="0"/>
                        <a:ea typeface="Open Sans" panose="020B0606030504020204" pitchFamily="34" charset="0"/>
                        <a:cs typeface="Open Sans" panose="020B0606030504020204" pitchFamily="34" charset="0"/>
                      </a:endParaRPr>
                    </a:p>
                  </a:txBody>
                  <a:tcPr marT="0" marB="0">
                    <a:lnL w="12700" cap="flat" cmpd="sng" algn="ctr">
                      <a:solidFill>
                        <a:srgbClr val="FFFFFF"/>
                      </a:solidFill>
                      <a:prstDash val="solid"/>
                      <a:round/>
                      <a:headEnd type="none" w="med" len="med"/>
                      <a:tailEnd type="none" w="med" len="med"/>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US" sz="1000" noProof="0">
                        <a:latin typeface="Open Sans" panose="020B0606030504020204" pitchFamily="34" charset="0"/>
                        <a:ea typeface="Open Sans" panose="020B0606030504020204" pitchFamily="34" charset="0"/>
                        <a:cs typeface="Open Sans" panose="020B0606030504020204" pitchFamily="34" charset="0"/>
                      </a:endParaRPr>
                    </a:p>
                  </a:txBody>
                  <a:tcPr marL="98082" marR="98082" marT="49055" marB="49055">
                    <a:lnL w="12700" cmpd="sng">
                      <a:solidFill>
                        <a:srgbClr val="FFFFFF"/>
                      </a:solidFill>
                    </a:lnL>
                    <a:lnR w="12700" cmpd="sng">
                      <a:solidFill>
                        <a:srgbClr val="FFFFFF"/>
                      </a:solidFill>
                    </a:lnR>
                    <a:lnT w="381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US" sz="1000" b="0" noProof="0">
                        <a:latin typeface="Open Sans" panose="020B0606030504020204" pitchFamily="34" charset="0"/>
                        <a:ea typeface="Open Sans" panose="020B0606030504020204" pitchFamily="34" charset="0"/>
                        <a:cs typeface="Open Sans" panose="020B0606030504020204" pitchFamily="34" charset="0"/>
                      </a:endParaRPr>
                    </a:p>
                  </a:txBody>
                  <a:tcPr marL="98082" marR="98082" marT="49055" marB="49055">
                    <a:lnL w="12700" cmpd="sng">
                      <a:solidFill>
                        <a:srgbClr val="FFFFFF"/>
                      </a:solidFill>
                    </a:lnL>
                    <a:lnR w="12700" cmpd="sng">
                      <a:solidFill>
                        <a:srgbClr val="FFFFFF"/>
                      </a:solidFill>
                    </a:lnR>
                    <a:lnT w="381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000" noProof="0">
                        <a:latin typeface="Open Sans" panose="020B0606030504020204" pitchFamily="34" charset="0"/>
                        <a:ea typeface="Open Sans" panose="020B0606030504020204" pitchFamily="34" charset="0"/>
                        <a:cs typeface="Open Sans" panose="020B0606030504020204" pitchFamily="34" charset="0"/>
                      </a:endParaRPr>
                    </a:p>
                  </a:txBody>
                  <a:tcPr marL="98082" marR="98082" marT="49055" marB="49055">
                    <a:lnL w="12700" cmpd="sng">
                      <a:solidFill>
                        <a:srgbClr val="FFFFFF"/>
                      </a:solidFill>
                    </a:lnL>
                    <a:lnR w="12700" cap="flat" cmpd="sng" algn="ctr">
                      <a:solidFill>
                        <a:srgbClr val="FFFFFF"/>
                      </a:solidFill>
                      <a:prstDash val="solid"/>
                      <a:round/>
                      <a:headEnd type="none" w="med" len="med"/>
                      <a:tailEnd type="none" w="med" len="med"/>
                    </a:lnR>
                    <a:lnT w="38100" cmpd="sng">
                      <a:solidFill>
                        <a:srgbClr val="FFFFFF"/>
                      </a:solidFill>
                    </a:lnT>
                    <a:lnB w="12700" cmpd="sng">
                      <a:solidFill>
                        <a:srgbClr val="FFFFFF"/>
                      </a:solidFill>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000" noProof="0" dirty="0">
                        <a:latin typeface="Open Sans" panose="020B0606030504020204" pitchFamily="34" charset="0"/>
                        <a:ea typeface="Open Sans" panose="020B0606030504020204" pitchFamily="34" charset="0"/>
                        <a:cs typeface="Open Sans" panose="020B0606030504020204" pitchFamily="34" charset="0"/>
                      </a:endParaRPr>
                    </a:p>
                  </a:txBody>
                  <a:tcPr marL="98082" marR="98082" marT="49055" marB="49055">
                    <a:lnL w="12700" cap="flat" cmpd="sng" algn="ctr">
                      <a:solidFill>
                        <a:srgbClr val="FFFFFF"/>
                      </a:solidFill>
                      <a:prstDash val="solid"/>
                      <a:round/>
                      <a:headEnd type="none" w="med" len="med"/>
                      <a:tailEnd type="none" w="med" len="med"/>
                    </a:lnL>
                    <a:lnR w="12700" cmpd="sng">
                      <a:solidFill>
                        <a:srgbClr val="FFFFFF"/>
                      </a:solidFill>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87972075"/>
                  </a:ext>
                </a:extLst>
              </a:tr>
            </a:tbl>
          </a:graphicData>
        </a:graphic>
      </p:graphicFrame>
      <p:sp>
        <p:nvSpPr>
          <p:cNvPr id="93" name="Rectangle 92">
            <a:extLst>
              <a:ext uri="{FF2B5EF4-FFF2-40B4-BE49-F238E27FC236}">
                <a16:creationId xmlns:a16="http://schemas.microsoft.com/office/drawing/2014/main" id="{4C608654-BED9-1A84-5B35-66D5934A4134}"/>
              </a:ext>
            </a:extLst>
          </p:cNvPr>
          <p:cNvSpPr/>
          <p:nvPr/>
        </p:nvSpPr>
        <p:spPr>
          <a:xfrm>
            <a:off x="108379" y="5605668"/>
            <a:ext cx="10025299" cy="798779"/>
          </a:xfrm>
          <a:prstGeom prst="rect">
            <a:avLst/>
          </a:prstGeom>
          <a:solidFill>
            <a:schemeClr val="accent4">
              <a:alpha val="2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8162925" algn="l"/>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7" name="Rectangle 126">
            <a:extLst>
              <a:ext uri="{FF2B5EF4-FFF2-40B4-BE49-F238E27FC236}">
                <a16:creationId xmlns:a16="http://schemas.microsoft.com/office/drawing/2014/main" id="{09ECDFD0-5E66-2A21-36D4-265DB114EF58}"/>
              </a:ext>
            </a:extLst>
          </p:cNvPr>
          <p:cNvSpPr/>
          <p:nvPr/>
        </p:nvSpPr>
        <p:spPr>
          <a:xfrm>
            <a:off x="101754" y="3066036"/>
            <a:ext cx="1244339" cy="11566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58595B"/>
                </a:solidFill>
                <a:effectLst/>
                <a:uLnTx/>
                <a:uFillTx/>
                <a:latin typeface="Calibri" panose="020F0502020204030204"/>
                <a:ea typeface="+mn-ea"/>
                <a:cs typeface="+mn-cs"/>
              </a:rPr>
              <a:t>Sustainability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AEE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AEEF"/>
              </a:solidFill>
              <a:effectLst/>
              <a:uLnTx/>
              <a:uFillTx/>
              <a:latin typeface="Calibri" panose="020F0502020204030204"/>
              <a:ea typeface="+mn-ea"/>
              <a:cs typeface="+mn-cs"/>
            </a:endParaRPr>
          </a:p>
        </p:txBody>
      </p:sp>
      <p:sp>
        <p:nvSpPr>
          <p:cNvPr id="9" name="Arrow: Right 8">
            <a:extLst>
              <a:ext uri="{FF2B5EF4-FFF2-40B4-BE49-F238E27FC236}">
                <a16:creationId xmlns:a16="http://schemas.microsoft.com/office/drawing/2014/main" id="{D967C794-BEF0-9BC3-1B01-332150EF4461}"/>
              </a:ext>
            </a:extLst>
          </p:cNvPr>
          <p:cNvSpPr/>
          <p:nvPr/>
        </p:nvSpPr>
        <p:spPr>
          <a:xfrm>
            <a:off x="9317411" y="56972"/>
            <a:ext cx="818231" cy="249992"/>
          </a:xfrm>
          <a:prstGeom prst="rightArrow">
            <a:avLst>
              <a:gd name="adj1" fmla="val 63978"/>
              <a:gd name="adj2" fmla="val 65089"/>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prstClr val="white"/>
                </a:solidFill>
                <a:effectLst/>
                <a:uLnTx/>
                <a:uFillTx/>
                <a:latin typeface="Calibri" panose="020F0502020204030204"/>
                <a:ea typeface="+mn-ea"/>
                <a:cs typeface="+mn-cs"/>
              </a:rPr>
              <a:t>Until 2032</a:t>
            </a:r>
            <a:endParaRPr kumimoji="0" lang="en-US" sz="8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2444E672-9C52-CA5B-0290-C658BB78F9D0}"/>
              </a:ext>
            </a:extLst>
          </p:cNvPr>
          <p:cNvGrpSpPr/>
          <p:nvPr/>
        </p:nvGrpSpPr>
        <p:grpSpPr>
          <a:xfrm>
            <a:off x="3364417" y="331438"/>
            <a:ext cx="3665965" cy="184666"/>
            <a:chOff x="2507012" y="1190133"/>
            <a:chExt cx="3665965" cy="184666"/>
          </a:xfrm>
        </p:grpSpPr>
        <p:sp>
          <p:nvSpPr>
            <p:cNvPr id="13" name="Rechthoek 77">
              <a:extLst>
                <a:ext uri="{FF2B5EF4-FFF2-40B4-BE49-F238E27FC236}">
                  <a16:creationId xmlns:a16="http://schemas.microsoft.com/office/drawing/2014/main" id="{3B680EF0-98A6-49F7-F172-557655B1B943}"/>
                </a:ext>
              </a:extLst>
            </p:cNvPr>
            <p:cNvSpPr>
              <a:spLocks noChangeArrowheads="1"/>
            </p:cNvSpPr>
            <p:nvPr/>
          </p:nvSpPr>
          <p:spPr bwMode="auto">
            <a:xfrm>
              <a:off x="2507012" y="1210571"/>
              <a:ext cx="3070870" cy="152332"/>
            </a:xfrm>
            <a:prstGeom prst="rect">
              <a:avLst/>
            </a:prstGeom>
            <a:pattFill prst="wdDnDiag">
              <a:fgClr>
                <a:srgbClr val="00AEEF"/>
              </a:fgClr>
              <a:bgClr>
                <a:srgbClr val="FFFFFF"/>
              </a:bgClr>
            </a:pattFill>
            <a:ln>
              <a:noFill/>
            </a:ln>
          </p:spPr>
          <p:txBody>
            <a:bodyPr wrap="none" anchor="ctr"/>
            <a:lstStyle>
              <a:lvl1pPr eaLnBrk="0" hangingPunct="0">
                <a:defRPr sz="2000">
                  <a:solidFill>
                    <a:schemeClr val="tx1"/>
                  </a:solidFill>
                  <a:latin typeface="Arial" charset="0"/>
                  <a:ea typeface="MS PGothic" pitchFamily="34" charset="-128"/>
                </a:defRPr>
              </a:lvl1pPr>
              <a:lvl2pPr marL="742950" indent="-285750" eaLnBrk="0" hangingPunct="0">
                <a:defRPr sz="2000">
                  <a:solidFill>
                    <a:schemeClr val="tx1"/>
                  </a:solidFill>
                  <a:latin typeface="Arial" charset="0"/>
                  <a:ea typeface="MS PGothic" pitchFamily="34" charset="-128"/>
                </a:defRPr>
              </a:lvl2pPr>
              <a:lvl3pPr marL="1143000" indent="-228600" eaLnBrk="0" hangingPunct="0">
                <a:defRPr sz="2000">
                  <a:solidFill>
                    <a:schemeClr val="tx1"/>
                  </a:solidFill>
                  <a:latin typeface="Arial" charset="0"/>
                  <a:ea typeface="MS PGothic" pitchFamily="34" charset="-128"/>
                </a:defRPr>
              </a:lvl3pPr>
              <a:lvl4pPr marL="1600200" indent="-228600" eaLnBrk="0" hangingPunct="0">
                <a:defRPr sz="2000">
                  <a:solidFill>
                    <a:schemeClr val="tx1"/>
                  </a:solidFill>
                  <a:latin typeface="Arial" charset="0"/>
                  <a:ea typeface="MS PGothic" pitchFamily="34" charset="-128"/>
                </a:defRPr>
              </a:lvl4pPr>
              <a:lvl5pPr marL="2057400" indent="-228600" eaLnBrk="0" hangingPunct="0">
                <a:defRPr sz="2000">
                  <a:solidFill>
                    <a:schemeClr val="tx1"/>
                  </a:solidFill>
                  <a:latin typeface="Arial" charset="0"/>
                  <a:ea typeface="MS PGothic" pitchFamily="34" charset="-128"/>
                </a:defRPr>
              </a:lvl5pPr>
              <a:lvl6pPr marL="2514600" indent="-228600" eaLnBrk="0" fontAlgn="base" hangingPunct="0">
                <a:spcBef>
                  <a:spcPct val="0"/>
                </a:spcBef>
                <a:spcAft>
                  <a:spcPct val="0"/>
                </a:spcAft>
                <a:defRPr sz="2000">
                  <a:solidFill>
                    <a:schemeClr val="tx1"/>
                  </a:solidFill>
                  <a:latin typeface="Arial" charset="0"/>
                  <a:ea typeface="MS PGothic" pitchFamily="34" charset="-128"/>
                </a:defRPr>
              </a:lvl6pPr>
              <a:lvl7pPr marL="2971800" indent="-228600" eaLnBrk="0" fontAlgn="base" hangingPunct="0">
                <a:spcBef>
                  <a:spcPct val="0"/>
                </a:spcBef>
                <a:spcAft>
                  <a:spcPct val="0"/>
                </a:spcAft>
                <a:defRPr sz="2000">
                  <a:solidFill>
                    <a:schemeClr val="tx1"/>
                  </a:solidFill>
                  <a:latin typeface="Arial" charset="0"/>
                  <a:ea typeface="MS PGothic" pitchFamily="34" charset="-128"/>
                </a:defRPr>
              </a:lvl7pPr>
              <a:lvl8pPr marL="3429000" indent="-228600" eaLnBrk="0" fontAlgn="base" hangingPunct="0">
                <a:spcBef>
                  <a:spcPct val="0"/>
                </a:spcBef>
                <a:spcAft>
                  <a:spcPct val="0"/>
                </a:spcAft>
                <a:defRPr sz="2000">
                  <a:solidFill>
                    <a:schemeClr val="tx1"/>
                  </a:solidFill>
                  <a:latin typeface="Arial" charset="0"/>
                  <a:ea typeface="MS PGothic" pitchFamily="34" charset="-128"/>
                </a:defRPr>
              </a:lvl8pPr>
              <a:lvl9pPr marL="3886200" indent="-228600" eaLnBrk="0" fontAlgn="base" hangingPunct="0">
                <a:spcBef>
                  <a:spcPct val="0"/>
                </a:spcBef>
                <a:spcAft>
                  <a:spcPct val="0"/>
                </a:spcAft>
                <a:defRPr sz="2000">
                  <a:solidFill>
                    <a:schemeClr val="tx1"/>
                  </a:solidFill>
                  <a:latin typeface="Arial"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800" b="0" i="0" u="none" strike="noStrike" kern="0" cap="none" spc="0" normalizeH="0" baseline="0" noProof="0">
                <a:ln>
                  <a:noFill/>
                </a:ln>
                <a:solidFill>
                  <a:srgbClr val="FFFFFF"/>
                </a:solidFill>
                <a:effectLst/>
                <a:uLnTx/>
                <a:uFillTx/>
                <a:latin typeface="Arial" charset="0"/>
                <a:ea typeface="MS PGothic" pitchFamily="34" charset="-128"/>
                <a:cs typeface="Arial" charset="0"/>
              </a:endParaRPr>
            </a:p>
          </p:txBody>
        </p:sp>
        <p:pic>
          <p:nvPicPr>
            <p:cNvPr id="17" name="Picture 16">
              <a:extLst>
                <a:ext uri="{FF2B5EF4-FFF2-40B4-BE49-F238E27FC236}">
                  <a16:creationId xmlns:a16="http://schemas.microsoft.com/office/drawing/2014/main" id="{53CA42E4-A0AC-653A-3578-8B8BF9FD04B7}"/>
                </a:ext>
              </a:extLst>
            </p:cNvPr>
            <p:cNvPicPr>
              <a:picLocks/>
            </p:cNvPicPr>
            <p:nvPr/>
          </p:nvPicPr>
          <p:blipFill rotWithShape="1">
            <a:blip r:embed="rId3">
              <a:extLst>
                <a:ext uri="{28A0092B-C50C-407E-A947-70E740481C1C}">
                  <a14:useLocalDpi xmlns:a14="http://schemas.microsoft.com/office/drawing/2010/main" val="0"/>
                </a:ext>
              </a:extLst>
            </a:blip>
            <a:srcRect t="793" b="1572"/>
            <a:stretch/>
          </p:blipFill>
          <p:spPr>
            <a:xfrm>
              <a:off x="5504386" y="1205554"/>
              <a:ext cx="149513" cy="152332"/>
            </a:xfrm>
            <a:prstGeom prst="rect">
              <a:avLst/>
            </a:prstGeom>
          </p:spPr>
        </p:pic>
        <p:sp>
          <p:nvSpPr>
            <p:cNvPr id="18" name="Tekstvak 78">
              <a:extLst>
                <a:ext uri="{FF2B5EF4-FFF2-40B4-BE49-F238E27FC236}">
                  <a16:creationId xmlns:a16="http://schemas.microsoft.com/office/drawing/2014/main" id="{C4B443A0-41D3-0EF8-775A-36DD442A9357}"/>
                </a:ext>
              </a:extLst>
            </p:cNvPr>
            <p:cNvSpPr txBox="1"/>
            <p:nvPr/>
          </p:nvSpPr>
          <p:spPr>
            <a:xfrm>
              <a:off x="5618136" y="1190133"/>
              <a:ext cx="554841" cy="184666"/>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600" b="0" i="0" u="none" strike="noStrike" kern="0" cap="none" spc="0" normalizeH="0" baseline="0" noProof="0">
                  <a:ln>
                    <a:noFill/>
                  </a:ln>
                  <a:solidFill>
                    <a:srgbClr val="D8D8D8">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1/25</a:t>
              </a:r>
            </a:p>
          </p:txBody>
        </p:sp>
      </p:grpSp>
      <p:grpSp>
        <p:nvGrpSpPr>
          <p:cNvPr id="30" name="Group 29">
            <a:extLst>
              <a:ext uri="{FF2B5EF4-FFF2-40B4-BE49-F238E27FC236}">
                <a16:creationId xmlns:a16="http://schemas.microsoft.com/office/drawing/2014/main" id="{E0E27687-A96B-4BCC-362A-C9D834FA456C}"/>
              </a:ext>
            </a:extLst>
          </p:cNvPr>
          <p:cNvGrpSpPr/>
          <p:nvPr/>
        </p:nvGrpSpPr>
        <p:grpSpPr>
          <a:xfrm>
            <a:off x="3364534" y="4024985"/>
            <a:ext cx="5539341" cy="184666"/>
            <a:chOff x="3810655" y="1827337"/>
            <a:chExt cx="4926129" cy="184666"/>
          </a:xfrm>
        </p:grpSpPr>
        <p:sp>
          <p:nvSpPr>
            <p:cNvPr id="31" name="Tekstvak 78">
              <a:extLst>
                <a:ext uri="{FF2B5EF4-FFF2-40B4-BE49-F238E27FC236}">
                  <a16:creationId xmlns:a16="http://schemas.microsoft.com/office/drawing/2014/main" id="{EE113322-9A98-A95A-38A7-01582522455C}"/>
                </a:ext>
              </a:extLst>
            </p:cNvPr>
            <p:cNvSpPr txBox="1"/>
            <p:nvPr/>
          </p:nvSpPr>
          <p:spPr>
            <a:xfrm>
              <a:off x="7962485" y="1827337"/>
              <a:ext cx="774299" cy="184666"/>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600" b="0" i="0" u="none" strike="noStrike" kern="0" cap="none" spc="0" normalizeH="0" baseline="0" noProof="0">
                  <a:ln>
                    <a:noFill/>
                  </a:ln>
                  <a:solidFill>
                    <a:srgbClr val="D8D8D8">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Not until 1/26</a:t>
              </a:r>
            </a:p>
          </p:txBody>
        </p:sp>
        <p:grpSp>
          <p:nvGrpSpPr>
            <p:cNvPr id="32" name="Group 31">
              <a:extLst>
                <a:ext uri="{FF2B5EF4-FFF2-40B4-BE49-F238E27FC236}">
                  <a16:creationId xmlns:a16="http://schemas.microsoft.com/office/drawing/2014/main" id="{7A7EBFAE-4D17-6939-4564-5BD7BBCCDEB7}"/>
                </a:ext>
              </a:extLst>
            </p:cNvPr>
            <p:cNvGrpSpPr/>
            <p:nvPr/>
          </p:nvGrpSpPr>
          <p:grpSpPr>
            <a:xfrm>
              <a:off x="3810655" y="1837223"/>
              <a:ext cx="4213105" cy="152332"/>
              <a:chOff x="3810655" y="1837223"/>
              <a:chExt cx="4213105" cy="152332"/>
            </a:xfrm>
          </p:grpSpPr>
          <p:sp>
            <p:nvSpPr>
              <p:cNvPr id="34" name="Rechthoek 77">
                <a:extLst>
                  <a:ext uri="{FF2B5EF4-FFF2-40B4-BE49-F238E27FC236}">
                    <a16:creationId xmlns:a16="http://schemas.microsoft.com/office/drawing/2014/main" id="{5ADD16BE-60EA-0CD3-97E4-6845CCA4FE66}"/>
                  </a:ext>
                </a:extLst>
              </p:cNvPr>
              <p:cNvSpPr>
                <a:spLocks noChangeArrowheads="1"/>
              </p:cNvSpPr>
              <p:nvPr/>
            </p:nvSpPr>
            <p:spPr bwMode="auto">
              <a:xfrm>
                <a:off x="3810655" y="1840580"/>
                <a:ext cx="1461260" cy="147983"/>
              </a:xfrm>
              <a:prstGeom prst="rect">
                <a:avLst/>
              </a:prstGeom>
              <a:gradFill>
                <a:gsLst>
                  <a:gs pos="83000">
                    <a:srgbClr val="C8F0FF"/>
                  </a:gs>
                  <a:gs pos="0">
                    <a:srgbClr val="BBBBBB"/>
                  </a:gs>
                </a:gsLst>
                <a:lin ang="0" scaled="1"/>
              </a:gradFill>
              <a:ln>
                <a:noFill/>
              </a:ln>
            </p:spPr>
            <p:txBody>
              <a:bodyPr wrap="none" anchor="ctr"/>
              <a:lstStyle>
                <a:lvl1pPr eaLnBrk="0" hangingPunct="0">
                  <a:defRPr sz="2000">
                    <a:solidFill>
                      <a:schemeClr val="tx1"/>
                    </a:solidFill>
                    <a:latin typeface="Arial" charset="0"/>
                    <a:ea typeface="MS PGothic" pitchFamily="34" charset="-128"/>
                  </a:defRPr>
                </a:lvl1pPr>
                <a:lvl2pPr marL="742950" indent="-285750" eaLnBrk="0" hangingPunct="0">
                  <a:defRPr sz="2000">
                    <a:solidFill>
                      <a:schemeClr val="tx1"/>
                    </a:solidFill>
                    <a:latin typeface="Arial" charset="0"/>
                    <a:ea typeface="MS PGothic" pitchFamily="34" charset="-128"/>
                  </a:defRPr>
                </a:lvl2pPr>
                <a:lvl3pPr marL="1143000" indent="-228600" eaLnBrk="0" hangingPunct="0">
                  <a:defRPr sz="2000">
                    <a:solidFill>
                      <a:schemeClr val="tx1"/>
                    </a:solidFill>
                    <a:latin typeface="Arial" charset="0"/>
                    <a:ea typeface="MS PGothic" pitchFamily="34" charset="-128"/>
                  </a:defRPr>
                </a:lvl3pPr>
                <a:lvl4pPr marL="1600200" indent="-228600" eaLnBrk="0" hangingPunct="0">
                  <a:defRPr sz="2000">
                    <a:solidFill>
                      <a:schemeClr val="tx1"/>
                    </a:solidFill>
                    <a:latin typeface="Arial" charset="0"/>
                    <a:ea typeface="MS PGothic" pitchFamily="34" charset="-128"/>
                  </a:defRPr>
                </a:lvl4pPr>
                <a:lvl5pPr marL="2057400" indent="-228600" eaLnBrk="0" hangingPunct="0">
                  <a:defRPr sz="2000">
                    <a:solidFill>
                      <a:schemeClr val="tx1"/>
                    </a:solidFill>
                    <a:latin typeface="Arial" charset="0"/>
                    <a:ea typeface="MS PGothic" pitchFamily="34" charset="-128"/>
                  </a:defRPr>
                </a:lvl5pPr>
                <a:lvl6pPr marL="2514600" indent="-228600" eaLnBrk="0" fontAlgn="base" hangingPunct="0">
                  <a:spcBef>
                    <a:spcPct val="0"/>
                  </a:spcBef>
                  <a:spcAft>
                    <a:spcPct val="0"/>
                  </a:spcAft>
                  <a:defRPr sz="2000">
                    <a:solidFill>
                      <a:schemeClr val="tx1"/>
                    </a:solidFill>
                    <a:latin typeface="Arial" charset="0"/>
                    <a:ea typeface="MS PGothic" pitchFamily="34" charset="-128"/>
                  </a:defRPr>
                </a:lvl6pPr>
                <a:lvl7pPr marL="2971800" indent="-228600" eaLnBrk="0" fontAlgn="base" hangingPunct="0">
                  <a:spcBef>
                    <a:spcPct val="0"/>
                  </a:spcBef>
                  <a:spcAft>
                    <a:spcPct val="0"/>
                  </a:spcAft>
                  <a:defRPr sz="2000">
                    <a:solidFill>
                      <a:schemeClr val="tx1"/>
                    </a:solidFill>
                    <a:latin typeface="Arial" charset="0"/>
                    <a:ea typeface="MS PGothic" pitchFamily="34" charset="-128"/>
                  </a:defRPr>
                </a:lvl7pPr>
                <a:lvl8pPr marL="3429000" indent="-228600" eaLnBrk="0" fontAlgn="base" hangingPunct="0">
                  <a:spcBef>
                    <a:spcPct val="0"/>
                  </a:spcBef>
                  <a:spcAft>
                    <a:spcPct val="0"/>
                  </a:spcAft>
                  <a:defRPr sz="2000">
                    <a:solidFill>
                      <a:schemeClr val="tx1"/>
                    </a:solidFill>
                    <a:latin typeface="Arial" charset="0"/>
                    <a:ea typeface="MS PGothic" pitchFamily="34" charset="-128"/>
                  </a:defRPr>
                </a:lvl8pPr>
                <a:lvl9pPr marL="3886200" indent="-228600" eaLnBrk="0" fontAlgn="base" hangingPunct="0">
                  <a:spcBef>
                    <a:spcPct val="0"/>
                  </a:spcBef>
                  <a:spcAft>
                    <a:spcPct val="0"/>
                  </a:spcAft>
                  <a:defRPr sz="2000">
                    <a:solidFill>
                      <a:schemeClr val="tx1"/>
                    </a:solidFill>
                    <a:latin typeface="Arial"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GB" altLang="en-US" sz="600" i="1" kern="0">
                    <a:solidFill>
                      <a:srgbClr val="58595B"/>
                    </a:solidFill>
                    <a:latin typeface="Open Sans" panose="020B0606030504020204" pitchFamily="34" charset="0"/>
                    <a:ea typeface="Open Sans" panose="020B0606030504020204" pitchFamily="34" charset="0"/>
                    <a:cs typeface="Open Sans" panose="020B0606030504020204" pitchFamily="34" charset="0"/>
                  </a:rPr>
                  <a:t>                        Provisional agreement: 12/23</a:t>
                </a:r>
              </a:p>
            </p:txBody>
          </p:sp>
          <p:sp>
            <p:nvSpPr>
              <p:cNvPr id="35" name="Rechthoek 77">
                <a:extLst>
                  <a:ext uri="{FF2B5EF4-FFF2-40B4-BE49-F238E27FC236}">
                    <a16:creationId xmlns:a16="http://schemas.microsoft.com/office/drawing/2014/main" id="{DD2C5553-5D25-24F6-7E70-C337464561B9}"/>
                  </a:ext>
                </a:extLst>
              </p:cNvPr>
              <p:cNvSpPr>
                <a:spLocks noChangeArrowheads="1"/>
              </p:cNvSpPr>
              <p:nvPr/>
            </p:nvSpPr>
            <p:spPr bwMode="auto">
              <a:xfrm>
                <a:off x="5248599" y="1840343"/>
                <a:ext cx="2694036" cy="146923"/>
              </a:xfrm>
              <a:prstGeom prst="rect">
                <a:avLst/>
              </a:prstGeom>
              <a:gradFill>
                <a:gsLst>
                  <a:gs pos="83000">
                    <a:srgbClr val="00AEEF"/>
                  </a:gs>
                  <a:gs pos="0">
                    <a:srgbClr val="C8F0FF"/>
                  </a:gs>
                </a:gsLst>
                <a:lin ang="0" scaled="1"/>
              </a:gradFill>
              <a:ln>
                <a:noFill/>
              </a:ln>
            </p:spPr>
            <p:txBody>
              <a:bodyPr wrap="none" anchor="ctr"/>
              <a:lstStyle>
                <a:lvl1pPr eaLnBrk="0" hangingPunct="0">
                  <a:defRPr sz="2000">
                    <a:solidFill>
                      <a:schemeClr val="tx1"/>
                    </a:solidFill>
                    <a:latin typeface="Arial" charset="0"/>
                    <a:ea typeface="MS PGothic" pitchFamily="34" charset="-128"/>
                  </a:defRPr>
                </a:lvl1pPr>
                <a:lvl2pPr marL="742950" indent="-285750" eaLnBrk="0" hangingPunct="0">
                  <a:defRPr sz="2000">
                    <a:solidFill>
                      <a:schemeClr val="tx1"/>
                    </a:solidFill>
                    <a:latin typeface="Arial" charset="0"/>
                    <a:ea typeface="MS PGothic" pitchFamily="34" charset="-128"/>
                  </a:defRPr>
                </a:lvl2pPr>
                <a:lvl3pPr marL="1143000" indent="-228600" eaLnBrk="0" hangingPunct="0">
                  <a:defRPr sz="2000">
                    <a:solidFill>
                      <a:schemeClr val="tx1"/>
                    </a:solidFill>
                    <a:latin typeface="Arial" charset="0"/>
                    <a:ea typeface="MS PGothic" pitchFamily="34" charset="-128"/>
                  </a:defRPr>
                </a:lvl3pPr>
                <a:lvl4pPr marL="1600200" indent="-228600" eaLnBrk="0" hangingPunct="0">
                  <a:defRPr sz="2000">
                    <a:solidFill>
                      <a:schemeClr val="tx1"/>
                    </a:solidFill>
                    <a:latin typeface="Arial" charset="0"/>
                    <a:ea typeface="MS PGothic" pitchFamily="34" charset="-128"/>
                  </a:defRPr>
                </a:lvl4pPr>
                <a:lvl5pPr marL="2057400" indent="-228600" eaLnBrk="0" hangingPunct="0">
                  <a:defRPr sz="2000">
                    <a:solidFill>
                      <a:schemeClr val="tx1"/>
                    </a:solidFill>
                    <a:latin typeface="Arial" charset="0"/>
                    <a:ea typeface="MS PGothic" pitchFamily="34" charset="-128"/>
                  </a:defRPr>
                </a:lvl5pPr>
                <a:lvl6pPr marL="2514600" indent="-228600" eaLnBrk="0" fontAlgn="base" hangingPunct="0">
                  <a:spcBef>
                    <a:spcPct val="0"/>
                  </a:spcBef>
                  <a:spcAft>
                    <a:spcPct val="0"/>
                  </a:spcAft>
                  <a:defRPr sz="2000">
                    <a:solidFill>
                      <a:schemeClr val="tx1"/>
                    </a:solidFill>
                    <a:latin typeface="Arial" charset="0"/>
                    <a:ea typeface="MS PGothic" pitchFamily="34" charset="-128"/>
                  </a:defRPr>
                </a:lvl6pPr>
                <a:lvl7pPr marL="2971800" indent="-228600" eaLnBrk="0" fontAlgn="base" hangingPunct="0">
                  <a:spcBef>
                    <a:spcPct val="0"/>
                  </a:spcBef>
                  <a:spcAft>
                    <a:spcPct val="0"/>
                  </a:spcAft>
                  <a:defRPr sz="2000">
                    <a:solidFill>
                      <a:schemeClr val="tx1"/>
                    </a:solidFill>
                    <a:latin typeface="Arial" charset="0"/>
                    <a:ea typeface="MS PGothic" pitchFamily="34" charset="-128"/>
                  </a:defRPr>
                </a:lvl7pPr>
                <a:lvl8pPr marL="3429000" indent="-228600" eaLnBrk="0" fontAlgn="base" hangingPunct="0">
                  <a:spcBef>
                    <a:spcPct val="0"/>
                  </a:spcBef>
                  <a:spcAft>
                    <a:spcPct val="0"/>
                  </a:spcAft>
                  <a:defRPr sz="2000">
                    <a:solidFill>
                      <a:schemeClr val="tx1"/>
                    </a:solidFill>
                    <a:latin typeface="Arial" charset="0"/>
                    <a:ea typeface="MS PGothic" pitchFamily="34" charset="-128"/>
                  </a:defRPr>
                </a:lvl8pPr>
                <a:lvl9pPr marL="3886200" indent="-228600" eaLnBrk="0" fontAlgn="base" hangingPunct="0">
                  <a:spcBef>
                    <a:spcPct val="0"/>
                  </a:spcBef>
                  <a:spcAft>
                    <a:spcPct val="0"/>
                  </a:spcAft>
                  <a:defRPr sz="2000">
                    <a:solidFill>
                      <a:schemeClr val="tx1"/>
                    </a:solidFill>
                    <a:latin typeface="Arial"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800" b="0" i="0" u="none" strike="noStrike" kern="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36" name="Picture 35">
                <a:extLst>
                  <a:ext uri="{FF2B5EF4-FFF2-40B4-BE49-F238E27FC236}">
                    <a16:creationId xmlns:a16="http://schemas.microsoft.com/office/drawing/2014/main" id="{A25DDA11-04F8-5B4A-F371-56012DF2B754}"/>
                  </a:ext>
                </a:extLst>
              </p:cNvPr>
              <p:cNvPicPr>
                <a:picLocks/>
              </p:cNvPicPr>
              <p:nvPr/>
            </p:nvPicPr>
            <p:blipFill rotWithShape="1">
              <a:blip r:embed="rId3">
                <a:extLst>
                  <a:ext uri="{28A0092B-C50C-407E-A947-70E740481C1C}">
                    <a14:useLocalDpi xmlns:a14="http://schemas.microsoft.com/office/drawing/2010/main" val="0"/>
                  </a:ext>
                </a:extLst>
              </a:blip>
              <a:srcRect t="793" b="1572"/>
              <a:stretch/>
            </p:blipFill>
            <p:spPr>
              <a:xfrm>
                <a:off x="7874247" y="1837223"/>
                <a:ext cx="149513" cy="152332"/>
              </a:xfrm>
              <a:prstGeom prst="rect">
                <a:avLst/>
              </a:prstGeom>
            </p:spPr>
          </p:pic>
        </p:grpSp>
      </p:grpSp>
      <p:grpSp>
        <p:nvGrpSpPr>
          <p:cNvPr id="37" name="Group 36">
            <a:extLst>
              <a:ext uri="{FF2B5EF4-FFF2-40B4-BE49-F238E27FC236}">
                <a16:creationId xmlns:a16="http://schemas.microsoft.com/office/drawing/2014/main" id="{C0D4FFBA-1334-45DA-F71B-866A8CFAE414}"/>
              </a:ext>
            </a:extLst>
          </p:cNvPr>
          <p:cNvGrpSpPr/>
          <p:nvPr/>
        </p:nvGrpSpPr>
        <p:grpSpPr>
          <a:xfrm>
            <a:off x="3365928" y="806142"/>
            <a:ext cx="3818294" cy="184666"/>
            <a:chOff x="2496634" y="1825136"/>
            <a:chExt cx="3818294" cy="184666"/>
          </a:xfrm>
        </p:grpSpPr>
        <p:sp>
          <p:nvSpPr>
            <p:cNvPr id="38" name="Rectangle 37">
              <a:extLst>
                <a:ext uri="{FF2B5EF4-FFF2-40B4-BE49-F238E27FC236}">
                  <a16:creationId xmlns:a16="http://schemas.microsoft.com/office/drawing/2014/main" id="{76F20278-6297-0986-A219-1A2EE726151B}"/>
                </a:ext>
              </a:extLst>
            </p:cNvPr>
            <p:cNvSpPr/>
            <p:nvPr/>
          </p:nvSpPr>
          <p:spPr>
            <a:xfrm>
              <a:off x="2496634" y="1832541"/>
              <a:ext cx="3080078" cy="155869"/>
            </a:xfrm>
            <a:prstGeom prst="rect">
              <a:avLst/>
            </a:prstGeom>
            <a:solidFill>
              <a:srgbClr val="00AEEF"/>
            </a:solidFill>
            <a:ln w="25400" cap="flat" cmpd="sng" algn="ctr">
              <a:no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900" b="1" i="0" u="none" strike="noStrike" kern="0" cap="none" spc="0" normalizeH="0" baseline="0" noProof="0">
                <a:ln>
                  <a:noFill/>
                </a:ln>
                <a:solidFill>
                  <a:srgbClr val="FF0000"/>
                </a:solidFill>
                <a:effectLst/>
                <a:uLnTx/>
                <a:uFillTx/>
                <a:latin typeface="Arial"/>
                <a:ea typeface="+mn-ea"/>
                <a:cs typeface="+mn-cs"/>
              </a:endParaRPr>
            </a:p>
          </p:txBody>
        </p:sp>
        <p:pic>
          <p:nvPicPr>
            <p:cNvPr id="39" name="Picture 38">
              <a:extLst>
                <a:ext uri="{FF2B5EF4-FFF2-40B4-BE49-F238E27FC236}">
                  <a16:creationId xmlns:a16="http://schemas.microsoft.com/office/drawing/2014/main" id="{2D4B2728-5F21-EC72-A271-8965CBA5D1A0}"/>
                </a:ext>
              </a:extLst>
            </p:cNvPr>
            <p:cNvPicPr>
              <a:picLocks/>
            </p:cNvPicPr>
            <p:nvPr/>
          </p:nvPicPr>
          <p:blipFill rotWithShape="1">
            <a:blip r:embed="rId3">
              <a:extLst>
                <a:ext uri="{28A0092B-C50C-407E-A947-70E740481C1C}">
                  <a14:useLocalDpi xmlns:a14="http://schemas.microsoft.com/office/drawing/2010/main" val="0"/>
                </a:ext>
              </a:extLst>
            </a:blip>
            <a:srcRect t="793" b="1572"/>
            <a:stretch/>
          </p:blipFill>
          <p:spPr>
            <a:xfrm>
              <a:off x="5491091" y="1838662"/>
              <a:ext cx="149513" cy="152332"/>
            </a:xfrm>
            <a:prstGeom prst="rect">
              <a:avLst/>
            </a:prstGeom>
          </p:spPr>
        </p:pic>
        <p:sp>
          <p:nvSpPr>
            <p:cNvPr id="40" name="Tekstvak 78">
              <a:extLst>
                <a:ext uri="{FF2B5EF4-FFF2-40B4-BE49-F238E27FC236}">
                  <a16:creationId xmlns:a16="http://schemas.microsoft.com/office/drawing/2014/main" id="{3C94F69F-5F54-6AC2-8EAF-51430168CF34}"/>
                </a:ext>
              </a:extLst>
            </p:cNvPr>
            <p:cNvSpPr txBox="1"/>
            <p:nvPr/>
          </p:nvSpPr>
          <p:spPr>
            <a:xfrm>
              <a:off x="5583159" y="1825136"/>
              <a:ext cx="731769" cy="184666"/>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600" b="0" i="0" u="none" strike="noStrike" kern="0" cap="none" spc="0" normalizeH="0" baseline="0" noProof="0">
                  <a:ln>
                    <a:noFill/>
                  </a:ln>
                  <a:solidFill>
                    <a:srgbClr val="D8D8D8">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Expected: 1/25</a:t>
              </a:r>
            </a:p>
          </p:txBody>
        </p:sp>
      </p:grpSp>
      <p:grpSp>
        <p:nvGrpSpPr>
          <p:cNvPr id="41" name="Group 40">
            <a:extLst>
              <a:ext uri="{FF2B5EF4-FFF2-40B4-BE49-F238E27FC236}">
                <a16:creationId xmlns:a16="http://schemas.microsoft.com/office/drawing/2014/main" id="{2CD8473E-4CD4-57FF-26BF-E98AF36148BD}"/>
              </a:ext>
            </a:extLst>
          </p:cNvPr>
          <p:cNvGrpSpPr/>
          <p:nvPr/>
        </p:nvGrpSpPr>
        <p:grpSpPr>
          <a:xfrm>
            <a:off x="3357578" y="5075692"/>
            <a:ext cx="5460491" cy="184666"/>
            <a:chOff x="3298114" y="1820308"/>
            <a:chExt cx="5460491" cy="184666"/>
          </a:xfrm>
        </p:grpSpPr>
        <p:sp>
          <p:nvSpPr>
            <p:cNvPr id="42" name="Tekstvak 78">
              <a:extLst>
                <a:ext uri="{FF2B5EF4-FFF2-40B4-BE49-F238E27FC236}">
                  <a16:creationId xmlns:a16="http://schemas.microsoft.com/office/drawing/2014/main" id="{AE1BD34A-A0CE-B6A5-9702-2CE874C3B2EA}"/>
                </a:ext>
              </a:extLst>
            </p:cNvPr>
            <p:cNvSpPr txBox="1"/>
            <p:nvPr/>
          </p:nvSpPr>
          <p:spPr>
            <a:xfrm>
              <a:off x="7984306" y="1820308"/>
              <a:ext cx="774299" cy="184666"/>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600" b="0" i="0" u="none" strike="noStrike" kern="0" cap="none" spc="0" normalizeH="0" baseline="0" noProof="0">
                  <a:ln>
                    <a:noFill/>
                  </a:ln>
                  <a:solidFill>
                    <a:srgbClr val="D8D8D8">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Not until 1/26</a:t>
              </a:r>
            </a:p>
          </p:txBody>
        </p:sp>
        <p:grpSp>
          <p:nvGrpSpPr>
            <p:cNvPr id="43" name="Group 42">
              <a:extLst>
                <a:ext uri="{FF2B5EF4-FFF2-40B4-BE49-F238E27FC236}">
                  <a16:creationId xmlns:a16="http://schemas.microsoft.com/office/drawing/2014/main" id="{2D01EC32-9C86-1D42-4372-CA8F3DF72176}"/>
                </a:ext>
              </a:extLst>
            </p:cNvPr>
            <p:cNvGrpSpPr/>
            <p:nvPr/>
          </p:nvGrpSpPr>
          <p:grpSpPr>
            <a:xfrm>
              <a:off x="3298114" y="1832813"/>
              <a:ext cx="4755696" cy="152332"/>
              <a:chOff x="3298114" y="1832813"/>
              <a:chExt cx="4755696" cy="152332"/>
            </a:xfrm>
          </p:grpSpPr>
          <p:sp>
            <p:nvSpPr>
              <p:cNvPr id="46" name="Rechthoek 77">
                <a:extLst>
                  <a:ext uri="{FF2B5EF4-FFF2-40B4-BE49-F238E27FC236}">
                    <a16:creationId xmlns:a16="http://schemas.microsoft.com/office/drawing/2014/main" id="{BAE66AC6-2534-65CC-1742-C3AB6DE42EEE}"/>
                  </a:ext>
                </a:extLst>
              </p:cNvPr>
              <p:cNvSpPr>
                <a:spLocks noChangeArrowheads="1"/>
              </p:cNvSpPr>
              <p:nvPr/>
            </p:nvSpPr>
            <p:spPr bwMode="auto">
              <a:xfrm>
                <a:off x="3298114" y="1838390"/>
                <a:ext cx="4639318" cy="144000"/>
              </a:xfrm>
              <a:prstGeom prst="rect">
                <a:avLst/>
              </a:prstGeom>
              <a:gradFill>
                <a:gsLst>
                  <a:gs pos="42000">
                    <a:srgbClr val="C8F0FF"/>
                  </a:gs>
                  <a:gs pos="97000">
                    <a:srgbClr val="00AEEF"/>
                  </a:gs>
                  <a:gs pos="0">
                    <a:srgbClr val="BBBBBB"/>
                  </a:gs>
                </a:gsLst>
                <a:lin ang="0" scaled="1"/>
              </a:gradFill>
              <a:ln>
                <a:noFill/>
              </a:ln>
            </p:spPr>
            <p:txBody>
              <a:bodyPr wrap="none" anchor="ctr"/>
              <a:lstStyle>
                <a:lvl1pPr eaLnBrk="0" hangingPunct="0">
                  <a:defRPr sz="2000">
                    <a:solidFill>
                      <a:schemeClr val="tx1"/>
                    </a:solidFill>
                    <a:latin typeface="Arial" charset="0"/>
                    <a:ea typeface="MS PGothic" pitchFamily="34" charset="-128"/>
                  </a:defRPr>
                </a:lvl1pPr>
                <a:lvl2pPr marL="742950" indent="-285750" eaLnBrk="0" hangingPunct="0">
                  <a:defRPr sz="2000">
                    <a:solidFill>
                      <a:schemeClr val="tx1"/>
                    </a:solidFill>
                    <a:latin typeface="Arial" charset="0"/>
                    <a:ea typeface="MS PGothic" pitchFamily="34" charset="-128"/>
                  </a:defRPr>
                </a:lvl2pPr>
                <a:lvl3pPr marL="1143000" indent="-228600" eaLnBrk="0" hangingPunct="0">
                  <a:defRPr sz="2000">
                    <a:solidFill>
                      <a:schemeClr val="tx1"/>
                    </a:solidFill>
                    <a:latin typeface="Arial" charset="0"/>
                    <a:ea typeface="MS PGothic" pitchFamily="34" charset="-128"/>
                  </a:defRPr>
                </a:lvl3pPr>
                <a:lvl4pPr marL="1600200" indent="-228600" eaLnBrk="0" hangingPunct="0">
                  <a:defRPr sz="2000">
                    <a:solidFill>
                      <a:schemeClr val="tx1"/>
                    </a:solidFill>
                    <a:latin typeface="Arial" charset="0"/>
                    <a:ea typeface="MS PGothic" pitchFamily="34" charset="-128"/>
                  </a:defRPr>
                </a:lvl4pPr>
                <a:lvl5pPr marL="2057400" indent="-228600" eaLnBrk="0" hangingPunct="0">
                  <a:defRPr sz="2000">
                    <a:solidFill>
                      <a:schemeClr val="tx1"/>
                    </a:solidFill>
                    <a:latin typeface="Arial" charset="0"/>
                    <a:ea typeface="MS PGothic" pitchFamily="34" charset="-128"/>
                  </a:defRPr>
                </a:lvl5pPr>
                <a:lvl6pPr marL="2514600" indent="-228600" eaLnBrk="0" fontAlgn="base" hangingPunct="0">
                  <a:spcBef>
                    <a:spcPct val="0"/>
                  </a:spcBef>
                  <a:spcAft>
                    <a:spcPct val="0"/>
                  </a:spcAft>
                  <a:defRPr sz="2000">
                    <a:solidFill>
                      <a:schemeClr val="tx1"/>
                    </a:solidFill>
                    <a:latin typeface="Arial" charset="0"/>
                    <a:ea typeface="MS PGothic" pitchFamily="34" charset="-128"/>
                  </a:defRPr>
                </a:lvl6pPr>
                <a:lvl7pPr marL="2971800" indent="-228600" eaLnBrk="0" fontAlgn="base" hangingPunct="0">
                  <a:spcBef>
                    <a:spcPct val="0"/>
                  </a:spcBef>
                  <a:spcAft>
                    <a:spcPct val="0"/>
                  </a:spcAft>
                  <a:defRPr sz="2000">
                    <a:solidFill>
                      <a:schemeClr val="tx1"/>
                    </a:solidFill>
                    <a:latin typeface="Arial" charset="0"/>
                    <a:ea typeface="MS PGothic" pitchFamily="34" charset="-128"/>
                  </a:defRPr>
                </a:lvl7pPr>
                <a:lvl8pPr marL="3429000" indent="-228600" eaLnBrk="0" fontAlgn="base" hangingPunct="0">
                  <a:spcBef>
                    <a:spcPct val="0"/>
                  </a:spcBef>
                  <a:spcAft>
                    <a:spcPct val="0"/>
                  </a:spcAft>
                  <a:defRPr sz="2000">
                    <a:solidFill>
                      <a:schemeClr val="tx1"/>
                    </a:solidFill>
                    <a:latin typeface="Arial" charset="0"/>
                    <a:ea typeface="MS PGothic" pitchFamily="34" charset="-128"/>
                  </a:defRPr>
                </a:lvl8pPr>
                <a:lvl9pPr marL="3886200" indent="-228600" eaLnBrk="0" fontAlgn="base" hangingPunct="0">
                  <a:spcBef>
                    <a:spcPct val="0"/>
                  </a:spcBef>
                  <a:spcAft>
                    <a:spcPct val="0"/>
                  </a:spcAft>
                  <a:defRPr sz="2000">
                    <a:solidFill>
                      <a:schemeClr val="tx1"/>
                    </a:solidFill>
                    <a:latin typeface="Arial" charset="0"/>
                    <a:ea typeface="MS PGothic" pitchFamily="34" charset="-128"/>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lang="en-GB" altLang="en-US" sz="600" i="1" kern="0">
                    <a:solidFill>
                      <a:srgbClr val="58595B"/>
                    </a:solidFill>
                    <a:latin typeface="Open Sans" panose="020B0606030504020204" pitchFamily="34" charset="0"/>
                    <a:ea typeface="Open Sans" panose="020B0606030504020204" pitchFamily="34" charset="0"/>
                    <a:cs typeface="Open Sans" panose="020B0606030504020204" pitchFamily="34" charset="0"/>
                  </a:rPr>
                  <a:t>Proposal: 6/23                                                                                   Finalised version by late 2024 or early 2025</a:t>
                </a:r>
              </a:p>
            </p:txBody>
          </p:sp>
          <p:pic>
            <p:nvPicPr>
              <p:cNvPr id="47" name="Picture 46">
                <a:extLst>
                  <a:ext uri="{FF2B5EF4-FFF2-40B4-BE49-F238E27FC236}">
                    <a16:creationId xmlns:a16="http://schemas.microsoft.com/office/drawing/2014/main" id="{B015B44B-D47E-FF8B-93AC-8168DB15635B}"/>
                  </a:ext>
                </a:extLst>
              </p:cNvPr>
              <p:cNvPicPr>
                <a:picLocks/>
              </p:cNvPicPr>
              <p:nvPr/>
            </p:nvPicPr>
            <p:blipFill rotWithShape="1">
              <a:blip r:embed="rId3">
                <a:extLst>
                  <a:ext uri="{28A0092B-C50C-407E-A947-70E740481C1C}">
                    <a14:useLocalDpi xmlns:a14="http://schemas.microsoft.com/office/drawing/2010/main" val="0"/>
                  </a:ext>
                </a:extLst>
              </a:blip>
              <a:srcRect t="793" b="1572"/>
              <a:stretch/>
            </p:blipFill>
            <p:spPr>
              <a:xfrm>
                <a:off x="7904297" y="1832813"/>
                <a:ext cx="149513" cy="152332"/>
              </a:xfrm>
              <a:prstGeom prst="rect">
                <a:avLst/>
              </a:prstGeom>
            </p:spPr>
          </p:pic>
        </p:grpSp>
      </p:grpSp>
      <p:grpSp>
        <p:nvGrpSpPr>
          <p:cNvPr id="48" name="Group 47">
            <a:extLst>
              <a:ext uri="{FF2B5EF4-FFF2-40B4-BE49-F238E27FC236}">
                <a16:creationId xmlns:a16="http://schemas.microsoft.com/office/drawing/2014/main" id="{7BA40A63-4C6B-1B2A-1EED-76A48114416B}"/>
              </a:ext>
            </a:extLst>
          </p:cNvPr>
          <p:cNvGrpSpPr/>
          <p:nvPr/>
        </p:nvGrpSpPr>
        <p:grpSpPr>
          <a:xfrm>
            <a:off x="3369996" y="3330769"/>
            <a:ext cx="6656443" cy="184666"/>
            <a:chOff x="2479444" y="1241552"/>
            <a:chExt cx="6656443" cy="176960"/>
          </a:xfrm>
        </p:grpSpPr>
        <p:sp>
          <p:nvSpPr>
            <p:cNvPr id="49" name="Rectangle 48">
              <a:extLst>
                <a:ext uri="{FF2B5EF4-FFF2-40B4-BE49-F238E27FC236}">
                  <a16:creationId xmlns:a16="http://schemas.microsoft.com/office/drawing/2014/main" id="{DAF44974-0105-40BE-E72C-D2F61239B876}"/>
                </a:ext>
              </a:extLst>
            </p:cNvPr>
            <p:cNvSpPr/>
            <p:nvPr/>
          </p:nvSpPr>
          <p:spPr>
            <a:xfrm>
              <a:off x="2479444" y="1267496"/>
              <a:ext cx="4663199" cy="140858"/>
            </a:xfrm>
            <a:prstGeom prst="rect">
              <a:avLst/>
            </a:prstGeom>
            <a:gradFill>
              <a:gsLst>
                <a:gs pos="22000">
                  <a:srgbClr val="C8F0FF"/>
                </a:gs>
                <a:gs pos="52000">
                  <a:srgbClr val="00AEEF"/>
                </a:gs>
                <a:gs pos="0">
                  <a:srgbClr val="BBBBBB"/>
                </a:gs>
              </a:gsLst>
              <a:lin ang="0" scaled="1"/>
            </a:gradFill>
            <a:ln w="25400" cap="flat" cmpd="sng" algn="ctr">
              <a:noFill/>
              <a:prstDash val="solid"/>
            </a:ln>
            <a:effectLst/>
          </p:spPr>
          <p:txBody>
            <a:bodyPr rtlCol="0" anchor="ctr"/>
            <a:lstStyle/>
            <a:p>
              <a:pPr lvl="0">
                <a:defRPr/>
              </a:pPr>
              <a:r>
                <a:rPr lang="en-GB" sz="600" i="1" kern="0">
                  <a:solidFill>
                    <a:schemeClr val="bg1"/>
                  </a:solidFill>
                  <a:latin typeface="Open Sans" panose="020B0606030504020204" pitchFamily="34" charset="0"/>
                  <a:ea typeface="Open Sans" panose="020B0606030504020204" pitchFamily="34" charset="0"/>
                  <a:cs typeface="Open Sans" panose="020B0606030504020204" pitchFamily="34" charset="0"/>
                </a:rPr>
                <a:t>	                                First set: 1/24</a:t>
              </a:r>
            </a:p>
          </p:txBody>
        </p:sp>
        <p:pic>
          <p:nvPicPr>
            <p:cNvPr id="50" name="Picture 49">
              <a:extLst>
                <a:ext uri="{FF2B5EF4-FFF2-40B4-BE49-F238E27FC236}">
                  <a16:creationId xmlns:a16="http://schemas.microsoft.com/office/drawing/2014/main" id="{2C12550B-6D1D-D085-19D9-509FD29F3EDF}"/>
                </a:ext>
              </a:extLst>
            </p:cNvPr>
            <p:cNvPicPr>
              <a:picLocks/>
            </p:cNvPicPr>
            <p:nvPr/>
          </p:nvPicPr>
          <p:blipFill rotWithShape="1">
            <a:blip r:embed="rId3">
              <a:extLst>
                <a:ext uri="{28A0092B-C50C-407E-A947-70E740481C1C}">
                  <a14:useLocalDpi xmlns:a14="http://schemas.microsoft.com/office/drawing/2010/main" val="0"/>
                </a:ext>
              </a:extLst>
            </a:blip>
            <a:srcRect t="793" b="1572"/>
            <a:stretch/>
          </p:blipFill>
          <p:spPr>
            <a:xfrm>
              <a:off x="7069287" y="1265272"/>
              <a:ext cx="149513" cy="145976"/>
            </a:xfrm>
            <a:prstGeom prst="rect">
              <a:avLst/>
            </a:prstGeom>
          </p:spPr>
        </p:pic>
        <p:sp>
          <p:nvSpPr>
            <p:cNvPr id="51" name="Tekstvak 78">
              <a:extLst>
                <a:ext uri="{FF2B5EF4-FFF2-40B4-BE49-F238E27FC236}">
                  <a16:creationId xmlns:a16="http://schemas.microsoft.com/office/drawing/2014/main" id="{C9E33FE4-F066-2866-C135-B3CAB6ED9649}"/>
                </a:ext>
              </a:extLst>
            </p:cNvPr>
            <p:cNvSpPr txBox="1"/>
            <p:nvPr/>
          </p:nvSpPr>
          <p:spPr>
            <a:xfrm>
              <a:off x="7162593" y="1241552"/>
              <a:ext cx="1973294" cy="17696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600" b="0" i="0" u="none" strike="noStrike" kern="0" cap="none" spc="0" normalizeH="0" baseline="0" noProof="0" err="1">
                  <a:ln>
                    <a:noFill/>
                  </a:ln>
                  <a:solidFill>
                    <a:srgbClr val="D8D8D8">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Secto</a:t>
              </a:r>
              <a:r>
                <a:rPr lang="en-GB" sz="600" kern="0">
                  <a:solidFill>
                    <a:srgbClr val="D8D8D8">
                      <a:lumMod val="50000"/>
                    </a:srgbClr>
                  </a:solidFill>
                  <a:latin typeface="Open Sans" panose="020B0606030504020204" pitchFamily="34" charset="0"/>
                  <a:ea typeface="Open Sans" panose="020B0606030504020204" pitchFamily="34" charset="0"/>
                  <a:cs typeface="Open Sans" panose="020B0606030504020204" pitchFamily="34" charset="0"/>
                </a:rPr>
                <a:t>r- and country-specific e</a:t>
              </a:r>
              <a:r>
                <a:rPr kumimoji="0" lang="en-GB" sz="600" b="0" i="0" u="none" strike="noStrike" kern="0" cap="none" spc="0" normalizeH="0" baseline="0" noProof="0" err="1">
                  <a:ln>
                    <a:noFill/>
                  </a:ln>
                  <a:solidFill>
                    <a:srgbClr val="D8D8D8">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xpected</a:t>
              </a:r>
              <a:r>
                <a:rPr kumimoji="0" lang="en-GB" sz="600" b="0" i="0" u="none" strike="noStrike" kern="0" cap="none" spc="0" normalizeH="0" baseline="0" noProof="0">
                  <a:ln>
                    <a:noFill/>
                  </a:ln>
                  <a:solidFill>
                    <a:srgbClr val="D8D8D8">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 1/2</a:t>
              </a:r>
              <a:r>
                <a:rPr lang="en-GB" sz="600" kern="0">
                  <a:solidFill>
                    <a:srgbClr val="D8D8D8">
                      <a:lumMod val="50000"/>
                    </a:srgbClr>
                  </a:solidFill>
                  <a:latin typeface="Open Sans" panose="020B0606030504020204" pitchFamily="34" charset="0"/>
                  <a:ea typeface="Open Sans" panose="020B0606030504020204" pitchFamily="34" charset="0"/>
                  <a:cs typeface="Open Sans" panose="020B0606030504020204" pitchFamily="34" charset="0"/>
                </a:rPr>
                <a:t>6</a:t>
              </a:r>
              <a:endParaRPr kumimoji="0" lang="en-GB" sz="600" b="0" i="0" u="none" strike="noStrike" kern="0" cap="none" spc="0" normalizeH="0" baseline="0" noProof="0">
                <a:ln>
                  <a:noFill/>
                </a:ln>
                <a:solidFill>
                  <a:srgbClr val="D8D8D8">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56" name="Group 55">
            <a:extLst>
              <a:ext uri="{FF2B5EF4-FFF2-40B4-BE49-F238E27FC236}">
                <a16:creationId xmlns:a16="http://schemas.microsoft.com/office/drawing/2014/main" id="{4A15AEDF-8A30-7E53-CACB-5EDF307382A8}"/>
              </a:ext>
            </a:extLst>
          </p:cNvPr>
          <p:cNvGrpSpPr/>
          <p:nvPr/>
        </p:nvGrpSpPr>
        <p:grpSpPr>
          <a:xfrm>
            <a:off x="3361264" y="2491326"/>
            <a:ext cx="4046495" cy="184667"/>
            <a:chOff x="1704203" y="1567160"/>
            <a:chExt cx="4046495" cy="176961"/>
          </a:xfrm>
        </p:grpSpPr>
        <p:sp>
          <p:nvSpPr>
            <p:cNvPr id="57" name="Rectangle 56">
              <a:extLst>
                <a:ext uri="{FF2B5EF4-FFF2-40B4-BE49-F238E27FC236}">
                  <a16:creationId xmlns:a16="http://schemas.microsoft.com/office/drawing/2014/main" id="{E865D461-C1F1-08A4-7254-5C507C8DE3ED}"/>
                </a:ext>
              </a:extLst>
            </p:cNvPr>
            <p:cNvSpPr/>
            <p:nvPr/>
          </p:nvSpPr>
          <p:spPr>
            <a:xfrm>
              <a:off x="1704203" y="1582056"/>
              <a:ext cx="3085045" cy="143999"/>
            </a:xfrm>
            <a:prstGeom prst="rect">
              <a:avLst/>
            </a:prstGeom>
            <a:solidFill>
              <a:srgbClr val="00AEE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00" i="1" kern="0">
                  <a:solidFill>
                    <a:schemeClr val="bg1"/>
                  </a:solidFill>
                  <a:latin typeface="Open Sans" panose="020B0606030504020204" pitchFamily="34" charset="0"/>
                  <a:ea typeface="Open Sans" panose="020B0606030504020204" pitchFamily="34" charset="0"/>
                  <a:cs typeface="Open Sans" panose="020B0606030504020204" pitchFamily="34" charset="0"/>
                </a:rPr>
                <a:t>                                                                                                   30/06/2024 (Titles III and IV)</a:t>
              </a:r>
            </a:p>
          </p:txBody>
        </p:sp>
        <p:pic>
          <p:nvPicPr>
            <p:cNvPr id="58" name="Picture 57">
              <a:extLst>
                <a:ext uri="{FF2B5EF4-FFF2-40B4-BE49-F238E27FC236}">
                  <a16:creationId xmlns:a16="http://schemas.microsoft.com/office/drawing/2014/main" id="{9A835C8F-1824-C81F-FB61-25CEFB187965}"/>
                </a:ext>
              </a:extLst>
            </p:cNvPr>
            <p:cNvPicPr>
              <a:picLocks/>
            </p:cNvPicPr>
            <p:nvPr/>
          </p:nvPicPr>
          <p:blipFill rotWithShape="1">
            <a:blip r:embed="rId3">
              <a:extLst>
                <a:ext uri="{28A0092B-C50C-407E-A947-70E740481C1C}">
                  <a14:useLocalDpi xmlns:a14="http://schemas.microsoft.com/office/drawing/2010/main" val="0"/>
                </a:ext>
              </a:extLst>
            </a:blip>
            <a:srcRect t="793" b="1572"/>
            <a:stretch/>
          </p:blipFill>
          <p:spPr>
            <a:xfrm>
              <a:off x="4702615" y="1587299"/>
              <a:ext cx="149513" cy="145976"/>
            </a:xfrm>
            <a:prstGeom prst="rect">
              <a:avLst/>
            </a:prstGeom>
          </p:spPr>
        </p:pic>
        <p:sp>
          <p:nvSpPr>
            <p:cNvPr id="59" name="Tekstvak 78">
              <a:extLst>
                <a:ext uri="{FF2B5EF4-FFF2-40B4-BE49-F238E27FC236}">
                  <a16:creationId xmlns:a16="http://schemas.microsoft.com/office/drawing/2014/main" id="{A502BDFD-9A5D-79CC-7359-D8C33F7158F7}"/>
                </a:ext>
              </a:extLst>
            </p:cNvPr>
            <p:cNvSpPr txBox="1"/>
            <p:nvPr/>
          </p:nvSpPr>
          <p:spPr>
            <a:xfrm>
              <a:off x="4818706" y="1567160"/>
              <a:ext cx="931992" cy="176961"/>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GB" sz="600" kern="0">
                  <a:solidFill>
                    <a:srgbClr val="D8D8D8">
                      <a:lumMod val="50000"/>
                    </a:srgbClr>
                  </a:solidFill>
                  <a:latin typeface="Open Sans" panose="020B0606030504020204" pitchFamily="34" charset="0"/>
                  <a:ea typeface="Open Sans" panose="020B0606030504020204" pitchFamily="34" charset="0"/>
                  <a:cs typeface="Open Sans" panose="020B0606030504020204" pitchFamily="34" charset="0"/>
                </a:rPr>
                <a:t>Full application: 1/25</a:t>
              </a:r>
            </a:p>
          </p:txBody>
        </p:sp>
      </p:grpSp>
      <p:grpSp>
        <p:nvGrpSpPr>
          <p:cNvPr id="66" name="Group 65">
            <a:extLst>
              <a:ext uri="{FF2B5EF4-FFF2-40B4-BE49-F238E27FC236}">
                <a16:creationId xmlns:a16="http://schemas.microsoft.com/office/drawing/2014/main" id="{67DB14C3-A48C-5D9A-E40E-F7D66D6B559D}"/>
              </a:ext>
            </a:extLst>
          </p:cNvPr>
          <p:cNvGrpSpPr/>
          <p:nvPr/>
        </p:nvGrpSpPr>
        <p:grpSpPr>
          <a:xfrm>
            <a:off x="3357577" y="4855289"/>
            <a:ext cx="6600150" cy="184666"/>
            <a:chOff x="4128557" y="1820077"/>
            <a:chExt cx="6600150" cy="184666"/>
          </a:xfrm>
        </p:grpSpPr>
        <p:sp>
          <p:nvSpPr>
            <p:cNvPr id="67" name="Tekstvak 78">
              <a:extLst>
                <a:ext uri="{FF2B5EF4-FFF2-40B4-BE49-F238E27FC236}">
                  <a16:creationId xmlns:a16="http://schemas.microsoft.com/office/drawing/2014/main" id="{AC818789-389F-5DE3-9624-B9020ACB9219}"/>
                </a:ext>
              </a:extLst>
            </p:cNvPr>
            <p:cNvSpPr txBox="1"/>
            <p:nvPr/>
          </p:nvSpPr>
          <p:spPr>
            <a:xfrm>
              <a:off x="9954408" y="1820077"/>
              <a:ext cx="774299" cy="184666"/>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600" b="0" i="0" u="none" strike="noStrike" kern="0" cap="none" spc="0" normalizeH="0" baseline="0" noProof="0">
                  <a:ln>
                    <a:noFill/>
                  </a:ln>
                  <a:solidFill>
                    <a:srgbClr val="D8D8D8">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11/26</a:t>
              </a:r>
            </a:p>
          </p:txBody>
        </p:sp>
        <p:grpSp>
          <p:nvGrpSpPr>
            <p:cNvPr id="68" name="Group 67">
              <a:extLst>
                <a:ext uri="{FF2B5EF4-FFF2-40B4-BE49-F238E27FC236}">
                  <a16:creationId xmlns:a16="http://schemas.microsoft.com/office/drawing/2014/main" id="{23D01852-C78E-A716-E2F6-792B99103237}"/>
                </a:ext>
              </a:extLst>
            </p:cNvPr>
            <p:cNvGrpSpPr/>
            <p:nvPr/>
          </p:nvGrpSpPr>
          <p:grpSpPr>
            <a:xfrm>
              <a:off x="4128557" y="1830798"/>
              <a:ext cx="5891133" cy="152332"/>
              <a:chOff x="4128557" y="1830798"/>
              <a:chExt cx="5891133" cy="152332"/>
            </a:xfrm>
          </p:grpSpPr>
          <p:sp>
            <p:nvSpPr>
              <p:cNvPr id="71" name="Rechthoek 77">
                <a:extLst>
                  <a:ext uri="{FF2B5EF4-FFF2-40B4-BE49-F238E27FC236}">
                    <a16:creationId xmlns:a16="http://schemas.microsoft.com/office/drawing/2014/main" id="{8632D7D3-24B5-EF7D-E661-9F277DB73917}"/>
                  </a:ext>
                </a:extLst>
              </p:cNvPr>
              <p:cNvSpPr>
                <a:spLocks noChangeArrowheads="1"/>
              </p:cNvSpPr>
              <p:nvPr/>
            </p:nvSpPr>
            <p:spPr bwMode="auto">
              <a:xfrm>
                <a:off x="4128557" y="1830798"/>
                <a:ext cx="5818894" cy="148288"/>
              </a:xfrm>
              <a:prstGeom prst="rect">
                <a:avLst/>
              </a:prstGeom>
              <a:gradFill>
                <a:gsLst>
                  <a:gs pos="32000">
                    <a:srgbClr val="00AEEF"/>
                  </a:gs>
                  <a:gs pos="0">
                    <a:srgbClr val="C8F0FF"/>
                  </a:gs>
                </a:gsLst>
                <a:lin ang="0" scaled="1"/>
              </a:gradFill>
              <a:ln>
                <a:noFill/>
              </a:ln>
            </p:spPr>
            <p:txBody>
              <a:bodyPr wrap="none" anchor="ctr"/>
              <a:lstStyle>
                <a:lvl1pPr eaLnBrk="0" hangingPunct="0">
                  <a:defRPr sz="2000">
                    <a:solidFill>
                      <a:schemeClr val="tx1"/>
                    </a:solidFill>
                    <a:latin typeface="Arial" charset="0"/>
                    <a:ea typeface="MS PGothic" pitchFamily="34" charset="-128"/>
                  </a:defRPr>
                </a:lvl1pPr>
                <a:lvl2pPr marL="742950" indent="-285750" eaLnBrk="0" hangingPunct="0">
                  <a:defRPr sz="2000">
                    <a:solidFill>
                      <a:schemeClr val="tx1"/>
                    </a:solidFill>
                    <a:latin typeface="Arial" charset="0"/>
                    <a:ea typeface="MS PGothic" pitchFamily="34" charset="-128"/>
                  </a:defRPr>
                </a:lvl2pPr>
                <a:lvl3pPr marL="1143000" indent="-228600" eaLnBrk="0" hangingPunct="0">
                  <a:defRPr sz="2000">
                    <a:solidFill>
                      <a:schemeClr val="tx1"/>
                    </a:solidFill>
                    <a:latin typeface="Arial" charset="0"/>
                    <a:ea typeface="MS PGothic" pitchFamily="34" charset="-128"/>
                  </a:defRPr>
                </a:lvl3pPr>
                <a:lvl4pPr marL="1600200" indent="-228600" eaLnBrk="0" hangingPunct="0">
                  <a:defRPr sz="2000">
                    <a:solidFill>
                      <a:schemeClr val="tx1"/>
                    </a:solidFill>
                    <a:latin typeface="Arial" charset="0"/>
                    <a:ea typeface="MS PGothic" pitchFamily="34" charset="-128"/>
                  </a:defRPr>
                </a:lvl4pPr>
                <a:lvl5pPr marL="2057400" indent="-228600" eaLnBrk="0" hangingPunct="0">
                  <a:defRPr sz="2000">
                    <a:solidFill>
                      <a:schemeClr val="tx1"/>
                    </a:solidFill>
                    <a:latin typeface="Arial" charset="0"/>
                    <a:ea typeface="MS PGothic" pitchFamily="34" charset="-128"/>
                  </a:defRPr>
                </a:lvl5pPr>
                <a:lvl6pPr marL="2514600" indent="-228600" eaLnBrk="0" fontAlgn="base" hangingPunct="0">
                  <a:spcBef>
                    <a:spcPct val="0"/>
                  </a:spcBef>
                  <a:spcAft>
                    <a:spcPct val="0"/>
                  </a:spcAft>
                  <a:defRPr sz="2000">
                    <a:solidFill>
                      <a:schemeClr val="tx1"/>
                    </a:solidFill>
                    <a:latin typeface="Arial" charset="0"/>
                    <a:ea typeface="MS PGothic" pitchFamily="34" charset="-128"/>
                  </a:defRPr>
                </a:lvl6pPr>
                <a:lvl7pPr marL="2971800" indent="-228600" eaLnBrk="0" fontAlgn="base" hangingPunct="0">
                  <a:spcBef>
                    <a:spcPct val="0"/>
                  </a:spcBef>
                  <a:spcAft>
                    <a:spcPct val="0"/>
                  </a:spcAft>
                  <a:defRPr sz="2000">
                    <a:solidFill>
                      <a:schemeClr val="tx1"/>
                    </a:solidFill>
                    <a:latin typeface="Arial" charset="0"/>
                    <a:ea typeface="MS PGothic" pitchFamily="34" charset="-128"/>
                  </a:defRPr>
                </a:lvl7pPr>
                <a:lvl8pPr marL="3429000" indent="-228600" eaLnBrk="0" fontAlgn="base" hangingPunct="0">
                  <a:spcBef>
                    <a:spcPct val="0"/>
                  </a:spcBef>
                  <a:spcAft>
                    <a:spcPct val="0"/>
                  </a:spcAft>
                  <a:defRPr sz="2000">
                    <a:solidFill>
                      <a:schemeClr val="tx1"/>
                    </a:solidFill>
                    <a:latin typeface="Arial" charset="0"/>
                    <a:ea typeface="MS PGothic" pitchFamily="34" charset="-128"/>
                  </a:defRPr>
                </a:lvl8pPr>
                <a:lvl9pPr marL="3886200" indent="-228600" eaLnBrk="0" fontAlgn="base" hangingPunct="0">
                  <a:spcBef>
                    <a:spcPct val="0"/>
                  </a:spcBef>
                  <a:spcAft>
                    <a:spcPct val="0"/>
                  </a:spcAft>
                  <a:defRPr sz="2000">
                    <a:solidFill>
                      <a:schemeClr val="tx1"/>
                    </a:solidFill>
                    <a:latin typeface="Arial" charset="0"/>
                    <a:ea typeface="MS PGothic" pitchFamily="34" charset="-128"/>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lang="en-GB" sz="600" i="1" kern="0">
                    <a:solidFill>
                      <a:schemeClr val="bg1"/>
                    </a:solidFill>
                    <a:latin typeface="Open Sans" panose="020B0606030504020204" pitchFamily="34" charset="0"/>
                    <a:ea typeface="Open Sans" panose="020B0606030504020204" pitchFamily="34" charset="0"/>
                    <a:cs typeface="Open Sans" panose="020B0606030504020204" pitchFamily="34" charset="0"/>
                  </a:rPr>
                  <a:t>                             Agreement: 10/23</a:t>
                </a:r>
                <a:endParaRPr kumimoji="0" lang="en-GB" altLang="en-US" sz="600" b="0" i="0" u="none" strike="noStrike" kern="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72" name="Picture 71">
                <a:extLst>
                  <a:ext uri="{FF2B5EF4-FFF2-40B4-BE49-F238E27FC236}">
                    <a16:creationId xmlns:a16="http://schemas.microsoft.com/office/drawing/2014/main" id="{574F2DF3-CB78-7667-DCEC-3D23C91426EB}"/>
                  </a:ext>
                </a:extLst>
              </p:cNvPr>
              <p:cNvPicPr>
                <a:picLocks/>
              </p:cNvPicPr>
              <p:nvPr/>
            </p:nvPicPr>
            <p:blipFill rotWithShape="1">
              <a:blip r:embed="rId3">
                <a:extLst>
                  <a:ext uri="{28A0092B-C50C-407E-A947-70E740481C1C}">
                    <a14:useLocalDpi xmlns:a14="http://schemas.microsoft.com/office/drawing/2010/main" val="0"/>
                  </a:ext>
                </a:extLst>
              </a:blip>
              <a:srcRect t="793" b="1572"/>
              <a:stretch/>
            </p:blipFill>
            <p:spPr>
              <a:xfrm>
                <a:off x="9870177" y="1830798"/>
                <a:ext cx="149513" cy="152332"/>
              </a:xfrm>
              <a:prstGeom prst="rect">
                <a:avLst/>
              </a:prstGeom>
            </p:spPr>
          </p:pic>
        </p:grpSp>
      </p:grpSp>
      <p:grpSp>
        <p:nvGrpSpPr>
          <p:cNvPr id="77" name="Group 76">
            <a:extLst>
              <a:ext uri="{FF2B5EF4-FFF2-40B4-BE49-F238E27FC236}">
                <a16:creationId xmlns:a16="http://schemas.microsoft.com/office/drawing/2014/main" id="{A04CB6E0-9841-7959-28F3-82337108E62D}"/>
              </a:ext>
            </a:extLst>
          </p:cNvPr>
          <p:cNvGrpSpPr/>
          <p:nvPr/>
        </p:nvGrpSpPr>
        <p:grpSpPr>
          <a:xfrm>
            <a:off x="3369995" y="3573847"/>
            <a:ext cx="2941772" cy="184666"/>
            <a:chOff x="1704203" y="1555024"/>
            <a:chExt cx="2941772" cy="176961"/>
          </a:xfrm>
        </p:grpSpPr>
        <p:sp>
          <p:nvSpPr>
            <p:cNvPr id="78" name="Rectangle 77">
              <a:extLst>
                <a:ext uri="{FF2B5EF4-FFF2-40B4-BE49-F238E27FC236}">
                  <a16:creationId xmlns:a16="http://schemas.microsoft.com/office/drawing/2014/main" id="{5D3BE946-3FFE-7ACB-885E-94F72ED27D25}"/>
                </a:ext>
              </a:extLst>
            </p:cNvPr>
            <p:cNvSpPr/>
            <p:nvPr/>
          </p:nvSpPr>
          <p:spPr>
            <a:xfrm>
              <a:off x="1704203" y="1582057"/>
              <a:ext cx="2346328" cy="139382"/>
            </a:xfrm>
            <a:prstGeom prst="rect">
              <a:avLst/>
            </a:prstGeom>
            <a:solidFill>
              <a:srgbClr val="00AEE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a:ln>
                  <a:noFill/>
                </a:ln>
                <a:solidFill>
                  <a:srgbClr val="FF0000"/>
                </a:solidFill>
                <a:effectLst/>
                <a:uLnTx/>
                <a:uFillTx/>
                <a:latin typeface="Arial"/>
                <a:ea typeface="+mn-ea"/>
                <a:cs typeface="+mn-cs"/>
              </a:endParaRPr>
            </a:p>
          </p:txBody>
        </p:sp>
        <p:pic>
          <p:nvPicPr>
            <p:cNvPr id="79" name="Picture 78">
              <a:extLst>
                <a:ext uri="{FF2B5EF4-FFF2-40B4-BE49-F238E27FC236}">
                  <a16:creationId xmlns:a16="http://schemas.microsoft.com/office/drawing/2014/main" id="{27D0C8D4-CB9B-9F24-30A4-C4E0515B4056}"/>
                </a:ext>
              </a:extLst>
            </p:cNvPr>
            <p:cNvPicPr>
              <a:picLocks/>
            </p:cNvPicPr>
            <p:nvPr/>
          </p:nvPicPr>
          <p:blipFill rotWithShape="1">
            <a:blip r:embed="rId3">
              <a:extLst>
                <a:ext uri="{28A0092B-C50C-407E-A947-70E740481C1C}">
                  <a14:useLocalDpi xmlns:a14="http://schemas.microsoft.com/office/drawing/2010/main" val="0"/>
                </a:ext>
              </a:extLst>
            </a:blip>
            <a:srcRect t="793" b="1572"/>
            <a:stretch/>
          </p:blipFill>
          <p:spPr>
            <a:xfrm>
              <a:off x="3997828" y="1581916"/>
              <a:ext cx="149513" cy="145976"/>
            </a:xfrm>
            <a:prstGeom prst="rect">
              <a:avLst/>
            </a:prstGeom>
          </p:spPr>
        </p:pic>
        <p:sp>
          <p:nvSpPr>
            <p:cNvPr id="80" name="Tekstvak 78">
              <a:extLst>
                <a:ext uri="{FF2B5EF4-FFF2-40B4-BE49-F238E27FC236}">
                  <a16:creationId xmlns:a16="http://schemas.microsoft.com/office/drawing/2014/main" id="{1E43C610-F219-A8C7-6103-2F2DD453E8B6}"/>
                </a:ext>
              </a:extLst>
            </p:cNvPr>
            <p:cNvSpPr txBox="1"/>
            <p:nvPr/>
          </p:nvSpPr>
          <p:spPr>
            <a:xfrm>
              <a:off x="4091134" y="1555024"/>
              <a:ext cx="554841" cy="176961"/>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600" b="0" i="0" u="none" strike="noStrike" kern="0" cap="none" spc="0" normalizeH="0" baseline="0" noProof="0">
                  <a:ln>
                    <a:noFill/>
                  </a:ln>
                  <a:solidFill>
                    <a:srgbClr val="D8D8D8">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7/24</a:t>
              </a:r>
            </a:p>
          </p:txBody>
        </p:sp>
      </p:grpSp>
      <p:grpSp>
        <p:nvGrpSpPr>
          <p:cNvPr id="81" name="Group 80">
            <a:extLst>
              <a:ext uri="{FF2B5EF4-FFF2-40B4-BE49-F238E27FC236}">
                <a16:creationId xmlns:a16="http://schemas.microsoft.com/office/drawing/2014/main" id="{57159C46-8103-DAEA-FDB3-B410C04C701C}"/>
              </a:ext>
            </a:extLst>
          </p:cNvPr>
          <p:cNvGrpSpPr/>
          <p:nvPr/>
        </p:nvGrpSpPr>
        <p:grpSpPr>
          <a:xfrm>
            <a:off x="3364417" y="1042040"/>
            <a:ext cx="2951023" cy="184666"/>
            <a:chOff x="1694669" y="1580306"/>
            <a:chExt cx="2951023" cy="176958"/>
          </a:xfrm>
        </p:grpSpPr>
        <p:sp>
          <p:nvSpPr>
            <p:cNvPr id="82" name="Rectangle 81">
              <a:extLst>
                <a:ext uri="{FF2B5EF4-FFF2-40B4-BE49-F238E27FC236}">
                  <a16:creationId xmlns:a16="http://schemas.microsoft.com/office/drawing/2014/main" id="{FBA6CCCF-32F1-EC87-19C9-11F500268051}"/>
                </a:ext>
              </a:extLst>
            </p:cNvPr>
            <p:cNvSpPr/>
            <p:nvPr/>
          </p:nvSpPr>
          <p:spPr>
            <a:xfrm>
              <a:off x="1694669" y="1581758"/>
              <a:ext cx="2351603" cy="152263"/>
            </a:xfrm>
            <a:prstGeom prst="rect">
              <a:avLst/>
            </a:prstGeom>
            <a:solidFill>
              <a:srgbClr val="00AEE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a:ln>
                  <a:noFill/>
                </a:ln>
                <a:solidFill>
                  <a:srgbClr val="FF0000"/>
                </a:solidFill>
                <a:effectLst/>
                <a:uLnTx/>
                <a:uFillTx/>
                <a:latin typeface="Arial"/>
                <a:ea typeface="+mn-ea"/>
                <a:cs typeface="+mn-cs"/>
              </a:endParaRPr>
            </a:p>
          </p:txBody>
        </p:sp>
        <p:pic>
          <p:nvPicPr>
            <p:cNvPr id="83" name="Picture 82">
              <a:extLst>
                <a:ext uri="{FF2B5EF4-FFF2-40B4-BE49-F238E27FC236}">
                  <a16:creationId xmlns:a16="http://schemas.microsoft.com/office/drawing/2014/main" id="{4AB6CCE5-46F6-CEB6-0617-8F2D0FC1E669}"/>
                </a:ext>
              </a:extLst>
            </p:cNvPr>
            <p:cNvPicPr>
              <a:picLocks/>
            </p:cNvPicPr>
            <p:nvPr/>
          </p:nvPicPr>
          <p:blipFill rotWithShape="1">
            <a:blip r:embed="rId3">
              <a:extLst>
                <a:ext uri="{28A0092B-C50C-407E-A947-70E740481C1C}">
                  <a14:useLocalDpi xmlns:a14="http://schemas.microsoft.com/office/drawing/2010/main" val="0"/>
                </a:ext>
              </a:extLst>
            </a:blip>
            <a:srcRect t="793" b="1572"/>
            <a:stretch/>
          </p:blipFill>
          <p:spPr>
            <a:xfrm>
              <a:off x="3993569" y="1585132"/>
              <a:ext cx="149513" cy="145976"/>
            </a:xfrm>
            <a:prstGeom prst="rect">
              <a:avLst/>
            </a:prstGeom>
          </p:spPr>
        </p:pic>
        <p:sp>
          <p:nvSpPr>
            <p:cNvPr id="84" name="Tekstvak 78">
              <a:extLst>
                <a:ext uri="{FF2B5EF4-FFF2-40B4-BE49-F238E27FC236}">
                  <a16:creationId xmlns:a16="http://schemas.microsoft.com/office/drawing/2014/main" id="{9A0916BD-43BE-FE3D-8EC6-04BF854A6F71}"/>
                </a:ext>
              </a:extLst>
            </p:cNvPr>
            <p:cNvSpPr txBox="1"/>
            <p:nvPr/>
          </p:nvSpPr>
          <p:spPr>
            <a:xfrm>
              <a:off x="4090851" y="1580306"/>
              <a:ext cx="554841" cy="176958"/>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600" b="0" i="0" u="none" strike="noStrike" kern="0" cap="none" spc="0" normalizeH="0" baseline="0" noProof="0">
                  <a:ln>
                    <a:noFill/>
                  </a:ln>
                  <a:solidFill>
                    <a:srgbClr val="D8D8D8">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7/24</a:t>
              </a:r>
            </a:p>
          </p:txBody>
        </p:sp>
      </p:grpSp>
      <p:grpSp>
        <p:nvGrpSpPr>
          <p:cNvPr id="85" name="Group 84">
            <a:extLst>
              <a:ext uri="{FF2B5EF4-FFF2-40B4-BE49-F238E27FC236}">
                <a16:creationId xmlns:a16="http://schemas.microsoft.com/office/drawing/2014/main" id="{BC59DF52-73E5-4C17-558F-DEC07467047F}"/>
              </a:ext>
            </a:extLst>
          </p:cNvPr>
          <p:cNvGrpSpPr/>
          <p:nvPr/>
        </p:nvGrpSpPr>
        <p:grpSpPr>
          <a:xfrm>
            <a:off x="3369996" y="3818632"/>
            <a:ext cx="3131882" cy="152332"/>
            <a:chOff x="2495124" y="1831246"/>
            <a:chExt cx="3131882" cy="152332"/>
          </a:xfrm>
        </p:grpSpPr>
        <p:sp>
          <p:nvSpPr>
            <p:cNvPr id="86" name="Rectangle 85">
              <a:extLst>
                <a:ext uri="{FF2B5EF4-FFF2-40B4-BE49-F238E27FC236}">
                  <a16:creationId xmlns:a16="http://schemas.microsoft.com/office/drawing/2014/main" id="{FB4FDE9E-C0FC-1448-BF9C-7C4C6917AC03}"/>
                </a:ext>
              </a:extLst>
            </p:cNvPr>
            <p:cNvSpPr/>
            <p:nvPr/>
          </p:nvSpPr>
          <p:spPr>
            <a:xfrm>
              <a:off x="2495124" y="1836444"/>
              <a:ext cx="3029394" cy="144106"/>
            </a:xfrm>
            <a:prstGeom prst="rect">
              <a:avLst/>
            </a:prstGeom>
            <a:solidFill>
              <a:srgbClr val="00AEEF"/>
            </a:solidFill>
            <a:ln w="25400" cap="flat" cmpd="sng" algn="ctr">
              <a:noFill/>
              <a:prstDash val="solid"/>
            </a:ln>
            <a:effectLst/>
          </p:spPr>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600" i="1" u="none" strike="noStrike" kern="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Meet supervisory expectations by 12/24</a:t>
              </a:r>
            </a:p>
          </p:txBody>
        </p:sp>
        <p:pic>
          <p:nvPicPr>
            <p:cNvPr id="87" name="Picture 86">
              <a:extLst>
                <a:ext uri="{FF2B5EF4-FFF2-40B4-BE49-F238E27FC236}">
                  <a16:creationId xmlns:a16="http://schemas.microsoft.com/office/drawing/2014/main" id="{A7B533AA-D8BD-8DFD-37A8-AE7E04D327B6}"/>
                </a:ext>
              </a:extLst>
            </p:cNvPr>
            <p:cNvPicPr>
              <a:picLocks/>
            </p:cNvPicPr>
            <p:nvPr/>
          </p:nvPicPr>
          <p:blipFill rotWithShape="1">
            <a:blip r:embed="rId3">
              <a:extLst>
                <a:ext uri="{28A0092B-C50C-407E-A947-70E740481C1C}">
                  <a14:useLocalDpi xmlns:a14="http://schemas.microsoft.com/office/drawing/2010/main" val="0"/>
                </a:ext>
              </a:extLst>
            </a:blip>
            <a:srcRect t="793" b="1572"/>
            <a:stretch/>
          </p:blipFill>
          <p:spPr>
            <a:xfrm>
              <a:off x="5477493" y="1831246"/>
              <a:ext cx="149513" cy="152332"/>
            </a:xfrm>
            <a:prstGeom prst="rect">
              <a:avLst/>
            </a:prstGeom>
          </p:spPr>
        </p:pic>
      </p:grpSp>
      <p:grpSp>
        <p:nvGrpSpPr>
          <p:cNvPr id="89" name="Group 88">
            <a:extLst>
              <a:ext uri="{FF2B5EF4-FFF2-40B4-BE49-F238E27FC236}">
                <a16:creationId xmlns:a16="http://schemas.microsoft.com/office/drawing/2014/main" id="{1AABB08C-8955-FF8C-AF67-518B2D2EED4B}"/>
              </a:ext>
            </a:extLst>
          </p:cNvPr>
          <p:cNvGrpSpPr/>
          <p:nvPr/>
        </p:nvGrpSpPr>
        <p:grpSpPr>
          <a:xfrm>
            <a:off x="3357577" y="5284970"/>
            <a:ext cx="4955427" cy="184666"/>
            <a:chOff x="711269" y="1566691"/>
            <a:chExt cx="4955427" cy="184666"/>
          </a:xfrm>
        </p:grpSpPr>
        <p:sp>
          <p:nvSpPr>
            <p:cNvPr id="90" name="Rectangle 89">
              <a:extLst>
                <a:ext uri="{FF2B5EF4-FFF2-40B4-BE49-F238E27FC236}">
                  <a16:creationId xmlns:a16="http://schemas.microsoft.com/office/drawing/2014/main" id="{765E28D6-CF69-CDB5-B59E-052F3528813A}"/>
                </a:ext>
              </a:extLst>
            </p:cNvPr>
            <p:cNvSpPr/>
            <p:nvPr/>
          </p:nvSpPr>
          <p:spPr>
            <a:xfrm>
              <a:off x="711269" y="1588449"/>
              <a:ext cx="4400185" cy="139989"/>
            </a:xfrm>
            <a:prstGeom prst="rect">
              <a:avLst/>
            </a:prstGeom>
            <a:solidFill>
              <a:srgbClr val="00AEE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solidFill>
                  <a:srgbClr val="FF0000"/>
                </a:solidFill>
                <a:effectLst/>
                <a:uLnTx/>
                <a:uFillTx/>
                <a:latin typeface="Arial"/>
                <a:ea typeface="+mn-ea"/>
                <a:cs typeface="+mn-cs"/>
              </a:endParaRPr>
            </a:p>
          </p:txBody>
        </p:sp>
        <p:pic>
          <p:nvPicPr>
            <p:cNvPr id="91" name="Picture 90">
              <a:extLst>
                <a:ext uri="{FF2B5EF4-FFF2-40B4-BE49-F238E27FC236}">
                  <a16:creationId xmlns:a16="http://schemas.microsoft.com/office/drawing/2014/main" id="{8D18A3E8-9446-1FD3-DC08-034C3093FEFE}"/>
                </a:ext>
              </a:extLst>
            </p:cNvPr>
            <p:cNvPicPr>
              <a:picLocks/>
            </p:cNvPicPr>
            <p:nvPr/>
          </p:nvPicPr>
          <p:blipFill rotWithShape="1">
            <a:blip r:embed="rId3">
              <a:extLst>
                <a:ext uri="{28A0092B-C50C-407E-A947-70E740481C1C}">
                  <a14:useLocalDpi xmlns:a14="http://schemas.microsoft.com/office/drawing/2010/main" val="0"/>
                </a:ext>
              </a:extLst>
            </a:blip>
            <a:srcRect t="793" b="1572"/>
            <a:stretch/>
          </p:blipFill>
          <p:spPr>
            <a:xfrm>
              <a:off x="5038592" y="1588417"/>
              <a:ext cx="149513" cy="145976"/>
            </a:xfrm>
            <a:prstGeom prst="rect">
              <a:avLst/>
            </a:prstGeom>
          </p:spPr>
        </p:pic>
        <p:sp>
          <p:nvSpPr>
            <p:cNvPr id="92" name="Tekstvak 78">
              <a:extLst>
                <a:ext uri="{FF2B5EF4-FFF2-40B4-BE49-F238E27FC236}">
                  <a16:creationId xmlns:a16="http://schemas.microsoft.com/office/drawing/2014/main" id="{D8DF6D71-CE08-7640-68F9-7C7E82173DD4}"/>
                </a:ext>
              </a:extLst>
            </p:cNvPr>
            <p:cNvSpPr txBox="1"/>
            <p:nvPr/>
          </p:nvSpPr>
          <p:spPr>
            <a:xfrm>
              <a:off x="5111855" y="1566691"/>
              <a:ext cx="554841" cy="184666"/>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600" b="0" i="0" u="none" strike="noStrike" kern="0" cap="none" spc="0" normalizeH="0" baseline="0" noProof="0">
                  <a:ln>
                    <a:noFill/>
                  </a:ln>
                  <a:solidFill>
                    <a:srgbClr val="D8D8D8">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1</a:t>
              </a:r>
              <a:r>
                <a:rPr lang="en-GB" sz="600" kern="0">
                  <a:solidFill>
                    <a:srgbClr val="D8D8D8">
                      <a:lumMod val="50000"/>
                    </a:srgbClr>
                  </a:solidFill>
                  <a:latin typeface="Open Sans" panose="020B0606030504020204" pitchFamily="34" charset="0"/>
                  <a:ea typeface="Open Sans" panose="020B0606030504020204" pitchFamily="34" charset="0"/>
                  <a:cs typeface="Open Sans" panose="020B0606030504020204" pitchFamily="34" charset="0"/>
                </a:rPr>
                <a:t>1</a:t>
              </a:r>
              <a:r>
                <a:rPr kumimoji="0" lang="en-GB" sz="600" b="0" i="0" u="none" strike="noStrike" kern="0" cap="none" spc="0" normalizeH="0" baseline="0" noProof="0">
                  <a:ln>
                    <a:noFill/>
                  </a:ln>
                  <a:solidFill>
                    <a:srgbClr val="D8D8D8">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/25</a:t>
              </a:r>
            </a:p>
          </p:txBody>
        </p:sp>
      </p:grpSp>
      <p:grpSp>
        <p:nvGrpSpPr>
          <p:cNvPr id="115" name="Group 114">
            <a:extLst>
              <a:ext uri="{FF2B5EF4-FFF2-40B4-BE49-F238E27FC236}">
                <a16:creationId xmlns:a16="http://schemas.microsoft.com/office/drawing/2014/main" id="{F540FB60-8AB7-B4DF-0D4F-4E362A35FD2C}"/>
              </a:ext>
            </a:extLst>
          </p:cNvPr>
          <p:cNvGrpSpPr/>
          <p:nvPr/>
        </p:nvGrpSpPr>
        <p:grpSpPr>
          <a:xfrm>
            <a:off x="4524822" y="6553458"/>
            <a:ext cx="1665789" cy="200055"/>
            <a:chOff x="6991091" y="6557623"/>
            <a:chExt cx="1665789" cy="200055"/>
          </a:xfrm>
        </p:grpSpPr>
        <p:sp>
          <p:nvSpPr>
            <p:cNvPr id="98" name="Rechthoek 77">
              <a:extLst>
                <a:ext uri="{FF2B5EF4-FFF2-40B4-BE49-F238E27FC236}">
                  <a16:creationId xmlns:a16="http://schemas.microsoft.com/office/drawing/2014/main" id="{2AD231FD-5B2B-5712-B0C8-2CC7AA4B6855}"/>
                </a:ext>
              </a:extLst>
            </p:cNvPr>
            <p:cNvSpPr>
              <a:spLocks noChangeArrowheads="1"/>
            </p:cNvSpPr>
            <p:nvPr/>
          </p:nvSpPr>
          <p:spPr bwMode="auto">
            <a:xfrm>
              <a:off x="6991091" y="6598711"/>
              <a:ext cx="774000" cy="108000"/>
            </a:xfrm>
            <a:prstGeom prst="rect">
              <a:avLst/>
            </a:prstGeom>
            <a:solidFill>
              <a:srgbClr val="00AEEF"/>
            </a:solidFill>
            <a:ln>
              <a:noFill/>
            </a:ln>
          </p:spPr>
          <p:txBody>
            <a:bodyPr wrap="none" anchor="ctr"/>
            <a:lstStyle>
              <a:lvl1pPr eaLnBrk="0" hangingPunct="0">
                <a:defRPr sz="2000">
                  <a:solidFill>
                    <a:schemeClr val="tx1"/>
                  </a:solidFill>
                  <a:latin typeface="Arial" charset="0"/>
                  <a:ea typeface="MS PGothic" pitchFamily="34" charset="-128"/>
                </a:defRPr>
              </a:lvl1pPr>
              <a:lvl2pPr marL="742950" indent="-285750" eaLnBrk="0" hangingPunct="0">
                <a:defRPr sz="2000">
                  <a:solidFill>
                    <a:schemeClr val="tx1"/>
                  </a:solidFill>
                  <a:latin typeface="Arial" charset="0"/>
                  <a:ea typeface="MS PGothic" pitchFamily="34" charset="-128"/>
                </a:defRPr>
              </a:lvl2pPr>
              <a:lvl3pPr marL="1143000" indent="-228600" eaLnBrk="0" hangingPunct="0">
                <a:defRPr sz="2000">
                  <a:solidFill>
                    <a:schemeClr val="tx1"/>
                  </a:solidFill>
                  <a:latin typeface="Arial" charset="0"/>
                  <a:ea typeface="MS PGothic" pitchFamily="34" charset="-128"/>
                </a:defRPr>
              </a:lvl3pPr>
              <a:lvl4pPr marL="1600200" indent="-228600" eaLnBrk="0" hangingPunct="0">
                <a:defRPr sz="2000">
                  <a:solidFill>
                    <a:schemeClr val="tx1"/>
                  </a:solidFill>
                  <a:latin typeface="Arial" charset="0"/>
                  <a:ea typeface="MS PGothic" pitchFamily="34" charset="-128"/>
                </a:defRPr>
              </a:lvl4pPr>
              <a:lvl5pPr marL="2057400" indent="-228600" eaLnBrk="0" hangingPunct="0">
                <a:defRPr sz="2000">
                  <a:solidFill>
                    <a:schemeClr val="tx1"/>
                  </a:solidFill>
                  <a:latin typeface="Arial" charset="0"/>
                  <a:ea typeface="MS PGothic" pitchFamily="34" charset="-128"/>
                </a:defRPr>
              </a:lvl5pPr>
              <a:lvl6pPr marL="2514600" indent="-228600" eaLnBrk="0" fontAlgn="base" hangingPunct="0">
                <a:spcBef>
                  <a:spcPct val="0"/>
                </a:spcBef>
                <a:spcAft>
                  <a:spcPct val="0"/>
                </a:spcAft>
                <a:defRPr sz="2000">
                  <a:solidFill>
                    <a:schemeClr val="tx1"/>
                  </a:solidFill>
                  <a:latin typeface="Arial" charset="0"/>
                  <a:ea typeface="MS PGothic" pitchFamily="34" charset="-128"/>
                </a:defRPr>
              </a:lvl6pPr>
              <a:lvl7pPr marL="2971800" indent="-228600" eaLnBrk="0" fontAlgn="base" hangingPunct="0">
                <a:spcBef>
                  <a:spcPct val="0"/>
                </a:spcBef>
                <a:spcAft>
                  <a:spcPct val="0"/>
                </a:spcAft>
                <a:defRPr sz="2000">
                  <a:solidFill>
                    <a:schemeClr val="tx1"/>
                  </a:solidFill>
                  <a:latin typeface="Arial" charset="0"/>
                  <a:ea typeface="MS PGothic" pitchFamily="34" charset="-128"/>
                </a:defRPr>
              </a:lvl7pPr>
              <a:lvl8pPr marL="3429000" indent="-228600" eaLnBrk="0" fontAlgn="base" hangingPunct="0">
                <a:spcBef>
                  <a:spcPct val="0"/>
                </a:spcBef>
                <a:spcAft>
                  <a:spcPct val="0"/>
                </a:spcAft>
                <a:defRPr sz="2000">
                  <a:solidFill>
                    <a:schemeClr val="tx1"/>
                  </a:solidFill>
                  <a:latin typeface="Arial" charset="0"/>
                  <a:ea typeface="MS PGothic" pitchFamily="34" charset="-128"/>
                </a:defRPr>
              </a:lvl8pPr>
              <a:lvl9pPr marL="3886200" indent="-228600" eaLnBrk="0" fontAlgn="base" hangingPunct="0">
                <a:spcBef>
                  <a:spcPct val="0"/>
                </a:spcBef>
                <a:spcAft>
                  <a:spcPct val="0"/>
                </a:spcAft>
                <a:defRPr sz="2000">
                  <a:solidFill>
                    <a:schemeClr val="tx1"/>
                  </a:solidFill>
                  <a:latin typeface="Arial"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700" b="0" i="0" u="none" strike="noStrike" kern="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9" name="Tekstvak 78">
              <a:extLst>
                <a:ext uri="{FF2B5EF4-FFF2-40B4-BE49-F238E27FC236}">
                  <a16:creationId xmlns:a16="http://schemas.microsoft.com/office/drawing/2014/main" id="{77F6624F-1421-A2C6-37E5-69991AFFDEDA}"/>
                </a:ext>
              </a:extLst>
            </p:cNvPr>
            <p:cNvSpPr txBox="1"/>
            <p:nvPr/>
          </p:nvSpPr>
          <p:spPr>
            <a:xfrm>
              <a:off x="7728421" y="6557623"/>
              <a:ext cx="928459" cy="200055"/>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700" b="0" i="0" u="none" strike="noStrike" kern="1200" cap="none" spc="0" normalizeH="0" baseline="0" noProof="0">
                  <a:ln>
                    <a:noFill/>
                  </a:ln>
                  <a:solidFill>
                    <a:srgbClr val="D8D8D8">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 Implementation</a:t>
              </a:r>
            </a:p>
          </p:txBody>
        </p:sp>
      </p:grpSp>
      <p:grpSp>
        <p:nvGrpSpPr>
          <p:cNvPr id="113" name="Group 112">
            <a:extLst>
              <a:ext uri="{FF2B5EF4-FFF2-40B4-BE49-F238E27FC236}">
                <a16:creationId xmlns:a16="http://schemas.microsoft.com/office/drawing/2014/main" id="{5718749C-4F76-144F-5979-C14D0568517A}"/>
              </a:ext>
            </a:extLst>
          </p:cNvPr>
          <p:cNvGrpSpPr/>
          <p:nvPr/>
        </p:nvGrpSpPr>
        <p:grpSpPr>
          <a:xfrm>
            <a:off x="337685" y="6538700"/>
            <a:ext cx="1527931" cy="200055"/>
            <a:chOff x="84926" y="6559504"/>
            <a:chExt cx="1527931" cy="200055"/>
          </a:xfrm>
        </p:grpSpPr>
        <p:sp>
          <p:nvSpPr>
            <p:cNvPr id="101" name="Rechthoek 77">
              <a:extLst>
                <a:ext uri="{FF2B5EF4-FFF2-40B4-BE49-F238E27FC236}">
                  <a16:creationId xmlns:a16="http://schemas.microsoft.com/office/drawing/2014/main" id="{DDBDFA1C-269E-3BE6-D52F-A868B32FE982}"/>
                </a:ext>
              </a:extLst>
            </p:cNvPr>
            <p:cNvSpPr>
              <a:spLocks noChangeArrowheads="1"/>
            </p:cNvSpPr>
            <p:nvPr/>
          </p:nvSpPr>
          <p:spPr bwMode="auto">
            <a:xfrm>
              <a:off x="84926" y="6614306"/>
              <a:ext cx="774000" cy="108000"/>
            </a:xfrm>
            <a:prstGeom prst="rect">
              <a:avLst/>
            </a:prstGeom>
            <a:solidFill>
              <a:srgbClr val="C4C5C6"/>
            </a:solidFill>
            <a:ln>
              <a:noFill/>
            </a:ln>
          </p:spPr>
          <p:txBody>
            <a:bodyPr wrap="none" anchor="ctr"/>
            <a:lstStyle>
              <a:lvl1pPr eaLnBrk="0" hangingPunct="0">
                <a:defRPr sz="2000">
                  <a:solidFill>
                    <a:schemeClr val="tx1"/>
                  </a:solidFill>
                  <a:latin typeface="Arial" charset="0"/>
                  <a:ea typeface="MS PGothic" pitchFamily="34" charset="-128"/>
                </a:defRPr>
              </a:lvl1pPr>
              <a:lvl2pPr marL="742950" indent="-285750" eaLnBrk="0" hangingPunct="0">
                <a:defRPr sz="2000">
                  <a:solidFill>
                    <a:schemeClr val="tx1"/>
                  </a:solidFill>
                  <a:latin typeface="Arial" charset="0"/>
                  <a:ea typeface="MS PGothic" pitchFamily="34" charset="-128"/>
                </a:defRPr>
              </a:lvl2pPr>
              <a:lvl3pPr marL="1143000" indent="-228600" eaLnBrk="0" hangingPunct="0">
                <a:defRPr sz="2000">
                  <a:solidFill>
                    <a:schemeClr val="tx1"/>
                  </a:solidFill>
                  <a:latin typeface="Arial" charset="0"/>
                  <a:ea typeface="MS PGothic" pitchFamily="34" charset="-128"/>
                </a:defRPr>
              </a:lvl3pPr>
              <a:lvl4pPr marL="1600200" indent="-228600" eaLnBrk="0" hangingPunct="0">
                <a:defRPr sz="2000">
                  <a:solidFill>
                    <a:schemeClr val="tx1"/>
                  </a:solidFill>
                  <a:latin typeface="Arial" charset="0"/>
                  <a:ea typeface="MS PGothic" pitchFamily="34" charset="-128"/>
                </a:defRPr>
              </a:lvl4pPr>
              <a:lvl5pPr marL="2057400" indent="-228600" eaLnBrk="0" hangingPunct="0">
                <a:defRPr sz="2000">
                  <a:solidFill>
                    <a:schemeClr val="tx1"/>
                  </a:solidFill>
                  <a:latin typeface="Arial" charset="0"/>
                  <a:ea typeface="MS PGothic" pitchFamily="34" charset="-128"/>
                </a:defRPr>
              </a:lvl5pPr>
              <a:lvl6pPr marL="2514600" indent="-228600" eaLnBrk="0" fontAlgn="base" hangingPunct="0">
                <a:spcBef>
                  <a:spcPct val="0"/>
                </a:spcBef>
                <a:spcAft>
                  <a:spcPct val="0"/>
                </a:spcAft>
                <a:defRPr sz="2000">
                  <a:solidFill>
                    <a:schemeClr val="tx1"/>
                  </a:solidFill>
                  <a:latin typeface="Arial" charset="0"/>
                  <a:ea typeface="MS PGothic" pitchFamily="34" charset="-128"/>
                </a:defRPr>
              </a:lvl6pPr>
              <a:lvl7pPr marL="2971800" indent="-228600" eaLnBrk="0" fontAlgn="base" hangingPunct="0">
                <a:spcBef>
                  <a:spcPct val="0"/>
                </a:spcBef>
                <a:spcAft>
                  <a:spcPct val="0"/>
                </a:spcAft>
                <a:defRPr sz="2000">
                  <a:solidFill>
                    <a:schemeClr val="tx1"/>
                  </a:solidFill>
                  <a:latin typeface="Arial" charset="0"/>
                  <a:ea typeface="MS PGothic" pitchFamily="34" charset="-128"/>
                </a:defRPr>
              </a:lvl7pPr>
              <a:lvl8pPr marL="3429000" indent="-228600" eaLnBrk="0" fontAlgn="base" hangingPunct="0">
                <a:spcBef>
                  <a:spcPct val="0"/>
                </a:spcBef>
                <a:spcAft>
                  <a:spcPct val="0"/>
                </a:spcAft>
                <a:defRPr sz="2000">
                  <a:solidFill>
                    <a:schemeClr val="tx1"/>
                  </a:solidFill>
                  <a:latin typeface="Arial" charset="0"/>
                  <a:ea typeface="MS PGothic" pitchFamily="34" charset="-128"/>
                </a:defRPr>
              </a:lvl8pPr>
              <a:lvl9pPr marL="3886200" indent="-228600" eaLnBrk="0" fontAlgn="base" hangingPunct="0">
                <a:spcBef>
                  <a:spcPct val="0"/>
                </a:spcBef>
                <a:spcAft>
                  <a:spcPct val="0"/>
                </a:spcAft>
                <a:defRPr sz="2000">
                  <a:solidFill>
                    <a:schemeClr val="tx1"/>
                  </a:solidFill>
                  <a:latin typeface="Arial"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700" b="0" i="0" u="none" strike="noStrike" kern="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2" name="Tekstvak 78">
              <a:extLst>
                <a:ext uri="{FF2B5EF4-FFF2-40B4-BE49-F238E27FC236}">
                  <a16:creationId xmlns:a16="http://schemas.microsoft.com/office/drawing/2014/main" id="{B2CF1792-9348-2ADA-77EA-2F7209B8450A}"/>
                </a:ext>
              </a:extLst>
            </p:cNvPr>
            <p:cNvSpPr txBox="1"/>
            <p:nvPr/>
          </p:nvSpPr>
          <p:spPr>
            <a:xfrm>
              <a:off x="822256" y="6559504"/>
              <a:ext cx="790601" cy="200055"/>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700" b="0" i="0" u="none" strike="noStrike" kern="1200" cap="none" spc="0" normalizeH="0" baseline="0" noProof="0">
                  <a:ln>
                    <a:noFill/>
                  </a:ln>
                  <a:solidFill>
                    <a:srgbClr val="D8D8D8">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 Consultation</a:t>
              </a:r>
            </a:p>
          </p:txBody>
        </p:sp>
      </p:grpSp>
      <p:grpSp>
        <p:nvGrpSpPr>
          <p:cNvPr id="109" name="Group 108">
            <a:extLst>
              <a:ext uri="{FF2B5EF4-FFF2-40B4-BE49-F238E27FC236}">
                <a16:creationId xmlns:a16="http://schemas.microsoft.com/office/drawing/2014/main" id="{E8074C4C-8F72-87D6-8968-5A8438EC5A46}"/>
              </a:ext>
            </a:extLst>
          </p:cNvPr>
          <p:cNvGrpSpPr/>
          <p:nvPr/>
        </p:nvGrpSpPr>
        <p:grpSpPr>
          <a:xfrm>
            <a:off x="2408082" y="6541278"/>
            <a:ext cx="1457399" cy="200055"/>
            <a:chOff x="2100697" y="6559604"/>
            <a:chExt cx="1457399" cy="200055"/>
          </a:xfrm>
        </p:grpSpPr>
        <p:sp>
          <p:nvSpPr>
            <p:cNvPr id="104" name="Rechthoek 77">
              <a:extLst>
                <a:ext uri="{FF2B5EF4-FFF2-40B4-BE49-F238E27FC236}">
                  <a16:creationId xmlns:a16="http://schemas.microsoft.com/office/drawing/2014/main" id="{0959C67F-76BE-CC69-4052-BB2214287938}"/>
                </a:ext>
              </a:extLst>
            </p:cNvPr>
            <p:cNvSpPr>
              <a:spLocks noChangeArrowheads="1"/>
            </p:cNvSpPr>
            <p:nvPr/>
          </p:nvSpPr>
          <p:spPr bwMode="auto">
            <a:xfrm>
              <a:off x="2100697" y="6607549"/>
              <a:ext cx="774000" cy="108000"/>
            </a:xfrm>
            <a:prstGeom prst="rect">
              <a:avLst/>
            </a:prstGeom>
            <a:solidFill>
              <a:srgbClr val="C8F0FF"/>
            </a:solidFill>
            <a:ln>
              <a:noFill/>
            </a:ln>
          </p:spPr>
          <p:txBody>
            <a:bodyPr wrap="none" anchor="ctr"/>
            <a:lstStyle>
              <a:lvl1pPr eaLnBrk="0" hangingPunct="0">
                <a:defRPr sz="2000">
                  <a:solidFill>
                    <a:schemeClr val="tx1"/>
                  </a:solidFill>
                  <a:latin typeface="Arial" charset="0"/>
                  <a:ea typeface="MS PGothic" pitchFamily="34" charset="-128"/>
                </a:defRPr>
              </a:lvl1pPr>
              <a:lvl2pPr marL="742950" indent="-285750" eaLnBrk="0" hangingPunct="0">
                <a:defRPr sz="2000">
                  <a:solidFill>
                    <a:schemeClr val="tx1"/>
                  </a:solidFill>
                  <a:latin typeface="Arial" charset="0"/>
                  <a:ea typeface="MS PGothic" pitchFamily="34" charset="-128"/>
                </a:defRPr>
              </a:lvl2pPr>
              <a:lvl3pPr marL="1143000" indent="-228600" eaLnBrk="0" hangingPunct="0">
                <a:defRPr sz="2000">
                  <a:solidFill>
                    <a:schemeClr val="tx1"/>
                  </a:solidFill>
                  <a:latin typeface="Arial" charset="0"/>
                  <a:ea typeface="MS PGothic" pitchFamily="34" charset="-128"/>
                </a:defRPr>
              </a:lvl3pPr>
              <a:lvl4pPr marL="1600200" indent="-228600" eaLnBrk="0" hangingPunct="0">
                <a:defRPr sz="2000">
                  <a:solidFill>
                    <a:schemeClr val="tx1"/>
                  </a:solidFill>
                  <a:latin typeface="Arial" charset="0"/>
                  <a:ea typeface="MS PGothic" pitchFamily="34" charset="-128"/>
                </a:defRPr>
              </a:lvl4pPr>
              <a:lvl5pPr marL="2057400" indent="-228600" eaLnBrk="0" hangingPunct="0">
                <a:defRPr sz="2000">
                  <a:solidFill>
                    <a:schemeClr val="tx1"/>
                  </a:solidFill>
                  <a:latin typeface="Arial" charset="0"/>
                  <a:ea typeface="MS PGothic" pitchFamily="34" charset="-128"/>
                </a:defRPr>
              </a:lvl5pPr>
              <a:lvl6pPr marL="2514600" indent="-228600" eaLnBrk="0" fontAlgn="base" hangingPunct="0">
                <a:spcBef>
                  <a:spcPct val="0"/>
                </a:spcBef>
                <a:spcAft>
                  <a:spcPct val="0"/>
                </a:spcAft>
                <a:defRPr sz="2000">
                  <a:solidFill>
                    <a:schemeClr val="tx1"/>
                  </a:solidFill>
                  <a:latin typeface="Arial" charset="0"/>
                  <a:ea typeface="MS PGothic" pitchFamily="34" charset="-128"/>
                </a:defRPr>
              </a:lvl6pPr>
              <a:lvl7pPr marL="2971800" indent="-228600" eaLnBrk="0" fontAlgn="base" hangingPunct="0">
                <a:spcBef>
                  <a:spcPct val="0"/>
                </a:spcBef>
                <a:spcAft>
                  <a:spcPct val="0"/>
                </a:spcAft>
                <a:defRPr sz="2000">
                  <a:solidFill>
                    <a:schemeClr val="tx1"/>
                  </a:solidFill>
                  <a:latin typeface="Arial" charset="0"/>
                  <a:ea typeface="MS PGothic" pitchFamily="34" charset="-128"/>
                </a:defRPr>
              </a:lvl7pPr>
              <a:lvl8pPr marL="3429000" indent="-228600" eaLnBrk="0" fontAlgn="base" hangingPunct="0">
                <a:spcBef>
                  <a:spcPct val="0"/>
                </a:spcBef>
                <a:spcAft>
                  <a:spcPct val="0"/>
                </a:spcAft>
                <a:defRPr sz="2000">
                  <a:solidFill>
                    <a:schemeClr val="tx1"/>
                  </a:solidFill>
                  <a:latin typeface="Arial" charset="0"/>
                  <a:ea typeface="MS PGothic" pitchFamily="34" charset="-128"/>
                </a:defRPr>
              </a:lvl8pPr>
              <a:lvl9pPr marL="3886200" indent="-228600" eaLnBrk="0" fontAlgn="base" hangingPunct="0">
                <a:spcBef>
                  <a:spcPct val="0"/>
                </a:spcBef>
                <a:spcAft>
                  <a:spcPct val="0"/>
                </a:spcAft>
                <a:defRPr sz="2000">
                  <a:solidFill>
                    <a:schemeClr val="tx1"/>
                  </a:solidFill>
                  <a:latin typeface="Arial"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700" b="0" i="0" u="none" strike="noStrike" kern="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5" name="Tekstvak 78">
              <a:extLst>
                <a:ext uri="{FF2B5EF4-FFF2-40B4-BE49-F238E27FC236}">
                  <a16:creationId xmlns:a16="http://schemas.microsoft.com/office/drawing/2014/main" id="{7054A86B-D10F-5A44-F7C9-285CFCE54BB5}"/>
                </a:ext>
              </a:extLst>
            </p:cNvPr>
            <p:cNvSpPr txBox="1"/>
            <p:nvPr/>
          </p:nvSpPr>
          <p:spPr>
            <a:xfrm>
              <a:off x="2838027" y="6559604"/>
              <a:ext cx="720069" cy="200055"/>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700" b="0" i="0" u="none" strike="noStrike" kern="1200" cap="none" spc="0" normalizeH="0" baseline="0" noProof="0">
                  <a:ln>
                    <a:noFill/>
                  </a:ln>
                  <a:solidFill>
                    <a:srgbClr val="D8D8D8">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 Adaptation</a:t>
              </a:r>
            </a:p>
          </p:txBody>
        </p:sp>
      </p:grpSp>
      <p:grpSp>
        <p:nvGrpSpPr>
          <p:cNvPr id="117" name="Group 116">
            <a:extLst>
              <a:ext uri="{FF2B5EF4-FFF2-40B4-BE49-F238E27FC236}">
                <a16:creationId xmlns:a16="http://schemas.microsoft.com/office/drawing/2014/main" id="{C71FE04E-B439-BE3C-36A8-E07CF86F3BED}"/>
              </a:ext>
            </a:extLst>
          </p:cNvPr>
          <p:cNvGrpSpPr/>
          <p:nvPr/>
        </p:nvGrpSpPr>
        <p:grpSpPr>
          <a:xfrm>
            <a:off x="8492138" y="6547474"/>
            <a:ext cx="1724156" cy="200055"/>
            <a:chOff x="8804716" y="6545719"/>
            <a:chExt cx="1724156" cy="200055"/>
          </a:xfrm>
        </p:grpSpPr>
        <p:sp>
          <p:nvSpPr>
            <p:cNvPr id="110" name="Rechthoek 77">
              <a:extLst>
                <a:ext uri="{FF2B5EF4-FFF2-40B4-BE49-F238E27FC236}">
                  <a16:creationId xmlns:a16="http://schemas.microsoft.com/office/drawing/2014/main" id="{AA006B72-0F91-1098-A44E-B9751D4E77E8}"/>
                </a:ext>
              </a:extLst>
            </p:cNvPr>
            <p:cNvSpPr>
              <a:spLocks noChangeArrowheads="1"/>
            </p:cNvSpPr>
            <p:nvPr/>
          </p:nvSpPr>
          <p:spPr bwMode="auto">
            <a:xfrm>
              <a:off x="8804716" y="6598022"/>
              <a:ext cx="773730" cy="106961"/>
            </a:xfrm>
            <a:prstGeom prst="rect">
              <a:avLst/>
            </a:prstGeom>
            <a:pattFill prst="wdDnDiag">
              <a:fgClr>
                <a:srgbClr val="00AEEF"/>
              </a:fgClr>
              <a:bgClr>
                <a:srgbClr val="FFFFFF"/>
              </a:bgClr>
            </a:pattFill>
            <a:ln>
              <a:noFill/>
            </a:ln>
          </p:spPr>
          <p:txBody>
            <a:bodyPr wrap="none" anchor="ctr"/>
            <a:lstStyle>
              <a:lvl1pPr eaLnBrk="0" hangingPunct="0">
                <a:defRPr sz="2000">
                  <a:solidFill>
                    <a:schemeClr val="tx1"/>
                  </a:solidFill>
                  <a:latin typeface="Arial" charset="0"/>
                  <a:ea typeface="MS PGothic" pitchFamily="34" charset="-128"/>
                </a:defRPr>
              </a:lvl1pPr>
              <a:lvl2pPr marL="742950" indent="-285750" eaLnBrk="0" hangingPunct="0">
                <a:defRPr sz="2000">
                  <a:solidFill>
                    <a:schemeClr val="tx1"/>
                  </a:solidFill>
                  <a:latin typeface="Arial" charset="0"/>
                  <a:ea typeface="MS PGothic" pitchFamily="34" charset="-128"/>
                </a:defRPr>
              </a:lvl2pPr>
              <a:lvl3pPr marL="1143000" indent="-228600" eaLnBrk="0" hangingPunct="0">
                <a:defRPr sz="2000">
                  <a:solidFill>
                    <a:schemeClr val="tx1"/>
                  </a:solidFill>
                  <a:latin typeface="Arial" charset="0"/>
                  <a:ea typeface="MS PGothic" pitchFamily="34" charset="-128"/>
                </a:defRPr>
              </a:lvl3pPr>
              <a:lvl4pPr marL="1600200" indent="-228600" eaLnBrk="0" hangingPunct="0">
                <a:defRPr sz="2000">
                  <a:solidFill>
                    <a:schemeClr val="tx1"/>
                  </a:solidFill>
                  <a:latin typeface="Arial" charset="0"/>
                  <a:ea typeface="MS PGothic" pitchFamily="34" charset="-128"/>
                </a:defRPr>
              </a:lvl4pPr>
              <a:lvl5pPr marL="2057400" indent="-228600" eaLnBrk="0" hangingPunct="0">
                <a:defRPr sz="2000">
                  <a:solidFill>
                    <a:schemeClr val="tx1"/>
                  </a:solidFill>
                  <a:latin typeface="Arial" charset="0"/>
                  <a:ea typeface="MS PGothic" pitchFamily="34" charset="-128"/>
                </a:defRPr>
              </a:lvl5pPr>
              <a:lvl6pPr marL="2514600" indent="-228600" eaLnBrk="0" fontAlgn="base" hangingPunct="0">
                <a:spcBef>
                  <a:spcPct val="0"/>
                </a:spcBef>
                <a:spcAft>
                  <a:spcPct val="0"/>
                </a:spcAft>
                <a:defRPr sz="2000">
                  <a:solidFill>
                    <a:schemeClr val="tx1"/>
                  </a:solidFill>
                  <a:latin typeface="Arial" charset="0"/>
                  <a:ea typeface="MS PGothic" pitchFamily="34" charset="-128"/>
                </a:defRPr>
              </a:lvl6pPr>
              <a:lvl7pPr marL="2971800" indent="-228600" eaLnBrk="0" fontAlgn="base" hangingPunct="0">
                <a:spcBef>
                  <a:spcPct val="0"/>
                </a:spcBef>
                <a:spcAft>
                  <a:spcPct val="0"/>
                </a:spcAft>
                <a:defRPr sz="2000">
                  <a:solidFill>
                    <a:schemeClr val="tx1"/>
                  </a:solidFill>
                  <a:latin typeface="Arial" charset="0"/>
                  <a:ea typeface="MS PGothic" pitchFamily="34" charset="-128"/>
                </a:defRPr>
              </a:lvl7pPr>
              <a:lvl8pPr marL="3429000" indent="-228600" eaLnBrk="0" fontAlgn="base" hangingPunct="0">
                <a:spcBef>
                  <a:spcPct val="0"/>
                </a:spcBef>
                <a:spcAft>
                  <a:spcPct val="0"/>
                </a:spcAft>
                <a:defRPr sz="2000">
                  <a:solidFill>
                    <a:schemeClr val="tx1"/>
                  </a:solidFill>
                  <a:latin typeface="Arial" charset="0"/>
                  <a:ea typeface="MS PGothic" pitchFamily="34" charset="-128"/>
                </a:defRPr>
              </a:lvl8pPr>
              <a:lvl9pPr marL="3886200" indent="-228600" eaLnBrk="0" fontAlgn="base" hangingPunct="0">
                <a:spcBef>
                  <a:spcPct val="0"/>
                </a:spcBef>
                <a:spcAft>
                  <a:spcPct val="0"/>
                </a:spcAft>
                <a:defRPr sz="2000">
                  <a:solidFill>
                    <a:schemeClr val="tx1"/>
                  </a:solidFill>
                  <a:latin typeface="Arial"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700" b="0" i="0" u="none" strike="noStrike" kern="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11" name="Tekstvak 78">
              <a:extLst>
                <a:ext uri="{FF2B5EF4-FFF2-40B4-BE49-F238E27FC236}">
                  <a16:creationId xmlns:a16="http://schemas.microsoft.com/office/drawing/2014/main" id="{76839432-8542-A955-AB8F-DCDD4306E68E}"/>
                </a:ext>
              </a:extLst>
            </p:cNvPr>
            <p:cNvSpPr txBox="1"/>
            <p:nvPr/>
          </p:nvSpPr>
          <p:spPr>
            <a:xfrm>
              <a:off x="9542046" y="6545719"/>
              <a:ext cx="986826" cy="20005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700" b="0" i="0" u="none" strike="noStrike" kern="1200" cap="none" spc="0" normalizeH="0" baseline="0" noProof="0">
                  <a:ln>
                    <a:noFill/>
                  </a:ln>
                  <a:solidFill>
                    <a:srgbClr val="D8D8D8">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 Extension</a:t>
              </a:r>
            </a:p>
          </p:txBody>
        </p:sp>
      </p:grpSp>
      <p:grpSp>
        <p:nvGrpSpPr>
          <p:cNvPr id="123" name="Group 122">
            <a:extLst>
              <a:ext uri="{FF2B5EF4-FFF2-40B4-BE49-F238E27FC236}">
                <a16:creationId xmlns:a16="http://schemas.microsoft.com/office/drawing/2014/main" id="{4E5C0316-E2AD-96ED-D231-9047E4B82CC7}"/>
              </a:ext>
            </a:extLst>
          </p:cNvPr>
          <p:cNvGrpSpPr/>
          <p:nvPr/>
        </p:nvGrpSpPr>
        <p:grpSpPr>
          <a:xfrm>
            <a:off x="97060" y="345183"/>
            <a:ext cx="1244339" cy="1156635"/>
            <a:chOff x="109968" y="509544"/>
            <a:chExt cx="1244339" cy="1156635"/>
          </a:xfrm>
        </p:grpSpPr>
        <p:sp>
          <p:nvSpPr>
            <p:cNvPr id="122" name="Rectangle 121">
              <a:extLst>
                <a:ext uri="{FF2B5EF4-FFF2-40B4-BE49-F238E27FC236}">
                  <a16:creationId xmlns:a16="http://schemas.microsoft.com/office/drawing/2014/main" id="{1193518B-35C9-D687-428F-E7E2FD21A2C1}"/>
                </a:ext>
              </a:extLst>
            </p:cNvPr>
            <p:cNvSpPr/>
            <p:nvPr/>
          </p:nvSpPr>
          <p:spPr>
            <a:xfrm>
              <a:off x="109968" y="509544"/>
              <a:ext cx="1244339" cy="11566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58595B"/>
                  </a:solidFill>
                  <a:effectLst/>
                  <a:uLnTx/>
                  <a:uFillTx/>
                  <a:latin typeface="Calibri" panose="020F0502020204030204"/>
                  <a:ea typeface="+mn-ea"/>
                  <a:cs typeface="+mn-cs"/>
                </a:rPr>
                <a:t>Prudential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0" name="Picture 119" descr="Shape&#10;&#10;Description automatically generated with low confidence">
              <a:extLst>
                <a:ext uri="{FF2B5EF4-FFF2-40B4-BE49-F238E27FC236}">
                  <a16:creationId xmlns:a16="http://schemas.microsoft.com/office/drawing/2014/main" id="{6570809D-D6EC-8305-511B-FF03B4C941F5}"/>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flipH="1">
              <a:off x="480137" y="1023749"/>
              <a:ext cx="540000" cy="540000"/>
            </a:xfrm>
            <a:prstGeom prst="rect">
              <a:avLst/>
            </a:prstGeom>
            <a:effectLst/>
          </p:spPr>
        </p:pic>
      </p:grpSp>
      <p:sp>
        <p:nvSpPr>
          <p:cNvPr id="125" name="Rectangle 124">
            <a:extLst>
              <a:ext uri="{FF2B5EF4-FFF2-40B4-BE49-F238E27FC236}">
                <a16:creationId xmlns:a16="http://schemas.microsoft.com/office/drawing/2014/main" id="{5B181A4F-6AED-4A1C-F89F-55095C699178}"/>
              </a:ext>
            </a:extLst>
          </p:cNvPr>
          <p:cNvSpPr/>
          <p:nvPr/>
        </p:nvSpPr>
        <p:spPr>
          <a:xfrm>
            <a:off x="101754" y="1818197"/>
            <a:ext cx="1244339" cy="11566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AEEF"/>
                </a:solidFill>
                <a:effectLst/>
                <a:uLnTx/>
                <a:uFillTx/>
                <a:latin typeface="Calibri" panose="020F0502020204030204"/>
                <a:ea typeface="+mn-ea"/>
                <a:cs typeface="+mn-cs"/>
              </a:rPr>
              <a:t>Digital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AEE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AEEF"/>
              </a:solidFill>
              <a:effectLst/>
              <a:uLnTx/>
              <a:uFillTx/>
              <a:latin typeface="Calibri" panose="020F0502020204030204"/>
              <a:ea typeface="+mn-ea"/>
              <a:cs typeface="+mn-cs"/>
            </a:endParaRPr>
          </a:p>
        </p:txBody>
      </p:sp>
      <p:grpSp>
        <p:nvGrpSpPr>
          <p:cNvPr id="136" name="Group 135">
            <a:extLst>
              <a:ext uri="{FF2B5EF4-FFF2-40B4-BE49-F238E27FC236}">
                <a16:creationId xmlns:a16="http://schemas.microsoft.com/office/drawing/2014/main" id="{8C556A71-40DE-ABA0-07AD-29EFF6AA7C9E}"/>
              </a:ext>
            </a:extLst>
          </p:cNvPr>
          <p:cNvGrpSpPr/>
          <p:nvPr/>
        </p:nvGrpSpPr>
        <p:grpSpPr>
          <a:xfrm>
            <a:off x="100195" y="4389639"/>
            <a:ext cx="1244339" cy="1156635"/>
            <a:chOff x="128147" y="4991784"/>
            <a:chExt cx="1244339" cy="1156635"/>
          </a:xfrm>
          <a:noFill/>
        </p:grpSpPr>
        <p:sp>
          <p:nvSpPr>
            <p:cNvPr id="128" name="Rectangle 127">
              <a:extLst>
                <a:ext uri="{FF2B5EF4-FFF2-40B4-BE49-F238E27FC236}">
                  <a16:creationId xmlns:a16="http://schemas.microsoft.com/office/drawing/2014/main" id="{10B22747-82AD-8BEF-BB5E-C6C96FC8E4C8}"/>
                </a:ext>
              </a:extLst>
            </p:cNvPr>
            <p:cNvSpPr/>
            <p:nvPr/>
          </p:nvSpPr>
          <p:spPr>
            <a:xfrm>
              <a:off x="128147" y="4991784"/>
              <a:ext cx="1244339" cy="11566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AEEF"/>
                  </a:solidFill>
                  <a:effectLst/>
                  <a:uLnTx/>
                  <a:uFillTx/>
                  <a:latin typeface="Calibri" panose="020F0502020204030204"/>
                  <a:ea typeface="+mn-ea"/>
                  <a:cs typeface="+mn-cs"/>
                </a:rPr>
                <a:t>Payments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AEE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AEEF"/>
                </a:solidFill>
                <a:effectLst/>
                <a:uLnTx/>
                <a:uFillTx/>
                <a:latin typeface="Calibri" panose="020F0502020204030204"/>
                <a:ea typeface="+mn-ea"/>
                <a:cs typeface="+mn-cs"/>
              </a:endParaRPr>
            </a:p>
          </p:txBody>
        </p:sp>
        <p:pic>
          <p:nvPicPr>
            <p:cNvPr id="131" name="Picture 130" descr="Shape&#10;&#10;Description automatically generated with low confidence">
              <a:extLst>
                <a:ext uri="{FF2B5EF4-FFF2-40B4-BE49-F238E27FC236}">
                  <a16:creationId xmlns:a16="http://schemas.microsoft.com/office/drawing/2014/main" id="{694BED71-61D4-60BF-3CE8-38775689CE94}"/>
                </a:ext>
              </a:extLst>
            </p:cNvPr>
            <p:cNvPicPr>
              <a:picLocks noChangeAspect="1"/>
            </p:cNvPicPr>
            <p:nvPr/>
          </p:nvPicPr>
          <p:blipFill>
            <a:blip r:embed="rId5">
              <a:duotone>
                <a:schemeClr val="accent1">
                  <a:shade val="45000"/>
                  <a:satMod val="135000"/>
                </a:schemeClr>
                <a:prstClr val="white"/>
              </a:duotone>
              <a:extLst>
                <a:ext uri="{BEBA8EAE-BF5A-486C-A8C5-ECC9F3942E4B}">
                  <a14:imgProps xmlns:a14="http://schemas.microsoft.com/office/drawing/2010/main">
                    <a14:imgLayer r:embed="rId6">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485164" y="5488740"/>
              <a:ext cx="540000" cy="540000"/>
            </a:xfrm>
            <a:prstGeom prst="rect">
              <a:avLst/>
            </a:prstGeom>
            <a:grpFill/>
            <a:ln>
              <a:noFill/>
            </a:ln>
          </p:spPr>
        </p:pic>
      </p:grpSp>
      <p:grpSp>
        <p:nvGrpSpPr>
          <p:cNvPr id="173" name="Group 172">
            <a:extLst>
              <a:ext uri="{FF2B5EF4-FFF2-40B4-BE49-F238E27FC236}">
                <a16:creationId xmlns:a16="http://schemas.microsoft.com/office/drawing/2014/main" id="{FFB18AC4-E316-077A-A45C-EF4686E89D3A}"/>
              </a:ext>
            </a:extLst>
          </p:cNvPr>
          <p:cNvGrpSpPr/>
          <p:nvPr/>
        </p:nvGrpSpPr>
        <p:grpSpPr>
          <a:xfrm>
            <a:off x="3361264" y="2713989"/>
            <a:ext cx="3878948" cy="184666"/>
            <a:chOff x="4467291" y="1815344"/>
            <a:chExt cx="3878948" cy="184666"/>
          </a:xfrm>
        </p:grpSpPr>
        <p:sp>
          <p:nvSpPr>
            <p:cNvPr id="174" name="Tekstvak 78">
              <a:extLst>
                <a:ext uri="{FF2B5EF4-FFF2-40B4-BE49-F238E27FC236}">
                  <a16:creationId xmlns:a16="http://schemas.microsoft.com/office/drawing/2014/main" id="{8F0F79B5-6D82-62BF-841A-0E6164AEB771}"/>
                </a:ext>
              </a:extLst>
            </p:cNvPr>
            <p:cNvSpPr txBox="1"/>
            <p:nvPr/>
          </p:nvSpPr>
          <p:spPr>
            <a:xfrm>
              <a:off x="7571940" y="1815344"/>
              <a:ext cx="774299" cy="184666"/>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600" b="0" i="0" u="none" strike="noStrike" kern="0" cap="none" spc="0" normalizeH="0" baseline="0" noProof="0">
                  <a:ln>
                    <a:noFill/>
                  </a:ln>
                  <a:solidFill>
                    <a:srgbClr val="D8D8D8">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1/25</a:t>
              </a:r>
            </a:p>
          </p:txBody>
        </p:sp>
        <p:grpSp>
          <p:nvGrpSpPr>
            <p:cNvPr id="175" name="Group 174">
              <a:extLst>
                <a:ext uri="{FF2B5EF4-FFF2-40B4-BE49-F238E27FC236}">
                  <a16:creationId xmlns:a16="http://schemas.microsoft.com/office/drawing/2014/main" id="{177A7BDF-6A4A-6CE0-43AF-C6C51DCC0617}"/>
                </a:ext>
              </a:extLst>
            </p:cNvPr>
            <p:cNvGrpSpPr/>
            <p:nvPr/>
          </p:nvGrpSpPr>
          <p:grpSpPr>
            <a:xfrm>
              <a:off x="4467291" y="1831074"/>
              <a:ext cx="3145516" cy="153672"/>
              <a:chOff x="4467291" y="1831074"/>
              <a:chExt cx="3145516" cy="153672"/>
            </a:xfrm>
          </p:grpSpPr>
          <p:sp>
            <p:nvSpPr>
              <p:cNvPr id="178" name="Rechthoek 77">
                <a:extLst>
                  <a:ext uri="{FF2B5EF4-FFF2-40B4-BE49-F238E27FC236}">
                    <a16:creationId xmlns:a16="http://schemas.microsoft.com/office/drawing/2014/main" id="{128D2841-3AD0-6211-3ADD-29F486A97DD6}"/>
                  </a:ext>
                </a:extLst>
              </p:cNvPr>
              <p:cNvSpPr>
                <a:spLocks noChangeArrowheads="1"/>
              </p:cNvSpPr>
              <p:nvPr/>
            </p:nvSpPr>
            <p:spPr bwMode="auto">
              <a:xfrm>
                <a:off x="4467291" y="1837364"/>
                <a:ext cx="3044432" cy="147382"/>
              </a:xfrm>
              <a:prstGeom prst="rect">
                <a:avLst/>
              </a:prstGeom>
              <a:gradFill>
                <a:gsLst>
                  <a:gs pos="52000">
                    <a:srgbClr val="00AEEF"/>
                  </a:gs>
                  <a:gs pos="0">
                    <a:srgbClr val="C8F0FF"/>
                  </a:gs>
                </a:gsLst>
                <a:lin ang="0" scaled="1"/>
              </a:gradFill>
              <a:ln>
                <a:noFill/>
              </a:ln>
            </p:spPr>
            <p:txBody>
              <a:bodyPr wrap="none" anchor="ctr"/>
              <a:lstStyle>
                <a:lvl1pPr eaLnBrk="0" hangingPunct="0">
                  <a:defRPr sz="2000">
                    <a:solidFill>
                      <a:schemeClr val="tx1"/>
                    </a:solidFill>
                    <a:latin typeface="Arial" charset="0"/>
                    <a:ea typeface="MS PGothic" pitchFamily="34" charset="-128"/>
                  </a:defRPr>
                </a:lvl1pPr>
                <a:lvl2pPr marL="742950" indent="-285750" eaLnBrk="0" hangingPunct="0">
                  <a:defRPr sz="2000">
                    <a:solidFill>
                      <a:schemeClr val="tx1"/>
                    </a:solidFill>
                    <a:latin typeface="Arial" charset="0"/>
                    <a:ea typeface="MS PGothic" pitchFamily="34" charset="-128"/>
                  </a:defRPr>
                </a:lvl2pPr>
                <a:lvl3pPr marL="1143000" indent="-228600" eaLnBrk="0" hangingPunct="0">
                  <a:defRPr sz="2000">
                    <a:solidFill>
                      <a:schemeClr val="tx1"/>
                    </a:solidFill>
                    <a:latin typeface="Arial" charset="0"/>
                    <a:ea typeface="MS PGothic" pitchFamily="34" charset="-128"/>
                  </a:defRPr>
                </a:lvl3pPr>
                <a:lvl4pPr marL="1600200" indent="-228600" eaLnBrk="0" hangingPunct="0">
                  <a:defRPr sz="2000">
                    <a:solidFill>
                      <a:schemeClr val="tx1"/>
                    </a:solidFill>
                    <a:latin typeface="Arial" charset="0"/>
                    <a:ea typeface="MS PGothic" pitchFamily="34" charset="-128"/>
                  </a:defRPr>
                </a:lvl4pPr>
                <a:lvl5pPr marL="2057400" indent="-228600" eaLnBrk="0" hangingPunct="0">
                  <a:defRPr sz="2000">
                    <a:solidFill>
                      <a:schemeClr val="tx1"/>
                    </a:solidFill>
                    <a:latin typeface="Arial" charset="0"/>
                    <a:ea typeface="MS PGothic" pitchFamily="34" charset="-128"/>
                  </a:defRPr>
                </a:lvl5pPr>
                <a:lvl6pPr marL="2514600" indent="-228600" eaLnBrk="0" fontAlgn="base" hangingPunct="0">
                  <a:spcBef>
                    <a:spcPct val="0"/>
                  </a:spcBef>
                  <a:spcAft>
                    <a:spcPct val="0"/>
                  </a:spcAft>
                  <a:defRPr sz="2000">
                    <a:solidFill>
                      <a:schemeClr val="tx1"/>
                    </a:solidFill>
                    <a:latin typeface="Arial" charset="0"/>
                    <a:ea typeface="MS PGothic" pitchFamily="34" charset="-128"/>
                  </a:defRPr>
                </a:lvl6pPr>
                <a:lvl7pPr marL="2971800" indent="-228600" eaLnBrk="0" fontAlgn="base" hangingPunct="0">
                  <a:spcBef>
                    <a:spcPct val="0"/>
                  </a:spcBef>
                  <a:spcAft>
                    <a:spcPct val="0"/>
                  </a:spcAft>
                  <a:defRPr sz="2000">
                    <a:solidFill>
                      <a:schemeClr val="tx1"/>
                    </a:solidFill>
                    <a:latin typeface="Arial" charset="0"/>
                    <a:ea typeface="MS PGothic" pitchFamily="34" charset="-128"/>
                  </a:defRPr>
                </a:lvl7pPr>
                <a:lvl8pPr marL="3429000" indent="-228600" eaLnBrk="0" fontAlgn="base" hangingPunct="0">
                  <a:spcBef>
                    <a:spcPct val="0"/>
                  </a:spcBef>
                  <a:spcAft>
                    <a:spcPct val="0"/>
                  </a:spcAft>
                  <a:defRPr sz="2000">
                    <a:solidFill>
                      <a:schemeClr val="tx1"/>
                    </a:solidFill>
                    <a:latin typeface="Arial" charset="0"/>
                    <a:ea typeface="MS PGothic" pitchFamily="34" charset="-128"/>
                  </a:defRPr>
                </a:lvl8pPr>
                <a:lvl9pPr marL="3886200" indent="-228600" eaLnBrk="0" fontAlgn="base" hangingPunct="0">
                  <a:spcBef>
                    <a:spcPct val="0"/>
                  </a:spcBef>
                  <a:spcAft>
                    <a:spcPct val="0"/>
                  </a:spcAft>
                  <a:defRPr sz="2000">
                    <a:solidFill>
                      <a:schemeClr val="tx1"/>
                    </a:solidFill>
                    <a:latin typeface="Arial"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800" b="0" i="0" u="none" strike="noStrike" kern="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79" name="Picture 178">
                <a:extLst>
                  <a:ext uri="{FF2B5EF4-FFF2-40B4-BE49-F238E27FC236}">
                    <a16:creationId xmlns:a16="http://schemas.microsoft.com/office/drawing/2014/main" id="{53E7D8A1-547D-9F5D-FF5B-390963336D22}"/>
                  </a:ext>
                </a:extLst>
              </p:cNvPr>
              <p:cNvPicPr>
                <a:picLocks/>
              </p:cNvPicPr>
              <p:nvPr/>
            </p:nvPicPr>
            <p:blipFill rotWithShape="1">
              <a:blip r:embed="rId3">
                <a:extLst>
                  <a:ext uri="{28A0092B-C50C-407E-A947-70E740481C1C}">
                    <a14:useLocalDpi xmlns:a14="http://schemas.microsoft.com/office/drawing/2010/main" val="0"/>
                  </a:ext>
                </a:extLst>
              </a:blip>
              <a:srcRect t="793" b="1572"/>
              <a:stretch/>
            </p:blipFill>
            <p:spPr>
              <a:xfrm>
                <a:off x="7463294" y="1831074"/>
                <a:ext cx="149513" cy="152332"/>
              </a:xfrm>
              <a:prstGeom prst="rect">
                <a:avLst/>
              </a:prstGeom>
            </p:spPr>
          </p:pic>
        </p:grpSp>
      </p:grpSp>
      <p:grpSp>
        <p:nvGrpSpPr>
          <p:cNvPr id="187" name="Group 186">
            <a:extLst>
              <a:ext uri="{FF2B5EF4-FFF2-40B4-BE49-F238E27FC236}">
                <a16:creationId xmlns:a16="http://schemas.microsoft.com/office/drawing/2014/main" id="{519C618D-C780-40EB-FA8E-C2AE45F03D8B}"/>
              </a:ext>
            </a:extLst>
          </p:cNvPr>
          <p:cNvGrpSpPr/>
          <p:nvPr/>
        </p:nvGrpSpPr>
        <p:grpSpPr>
          <a:xfrm>
            <a:off x="3364417" y="1260154"/>
            <a:ext cx="2915537" cy="184666"/>
            <a:chOff x="4142168" y="1823889"/>
            <a:chExt cx="2915537" cy="184666"/>
          </a:xfrm>
        </p:grpSpPr>
        <p:sp>
          <p:nvSpPr>
            <p:cNvPr id="188" name="Tekstvak 78">
              <a:extLst>
                <a:ext uri="{FF2B5EF4-FFF2-40B4-BE49-F238E27FC236}">
                  <a16:creationId xmlns:a16="http://schemas.microsoft.com/office/drawing/2014/main" id="{42A2C37F-A634-C76F-99A5-713A1E1DF6D6}"/>
                </a:ext>
              </a:extLst>
            </p:cNvPr>
            <p:cNvSpPr txBox="1"/>
            <p:nvPr/>
          </p:nvSpPr>
          <p:spPr>
            <a:xfrm>
              <a:off x="6067610" y="1823889"/>
              <a:ext cx="990095" cy="184666"/>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600" b="0" i="0" u="none" strike="noStrike" kern="0" cap="none" spc="0" normalizeH="0" baseline="0" noProof="0">
                  <a:ln>
                    <a:noFill/>
                  </a:ln>
                  <a:solidFill>
                    <a:srgbClr val="D8D8D8">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Expected: </a:t>
              </a:r>
              <a:r>
                <a:rPr lang="en-GB" sz="600" kern="0">
                  <a:solidFill>
                    <a:srgbClr val="D8D8D8">
                      <a:lumMod val="50000"/>
                    </a:srgbClr>
                  </a:solidFill>
                  <a:latin typeface="Open Sans" panose="020B0606030504020204" pitchFamily="34" charset="0"/>
                  <a:ea typeface="Open Sans" panose="020B0606030504020204" pitchFamily="34" charset="0"/>
                  <a:cs typeface="Open Sans" panose="020B0606030504020204" pitchFamily="34" charset="0"/>
                </a:rPr>
                <a:t>20</a:t>
              </a:r>
              <a:r>
                <a:rPr kumimoji="0" lang="en-GB" sz="600" b="0" i="0" u="none" strike="noStrike" kern="0" cap="none" spc="0" normalizeH="0" baseline="0" noProof="0">
                  <a:ln>
                    <a:noFill/>
                  </a:ln>
                  <a:solidFill>
                    <a:srgbClr val="D8D8D8">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24</a:t>
              </a:r>
            </a:p>
          </p:txBody>
        </p:sp>
        <p:grpSp>
          <p:nvGrpSpPr>
            <p:cNvPr id="189" name="Group 188">
              <a:extLst>
                <a:ext uri="{FF2B5EF4-FFF2-40B4-BE49-F238E27FC236}">
                  <a16:creationId xmlns:a16="http://schemas.microsoft.com/office/drawing/2014/main" id="{0CE9CEAB-3400-DC95-7233-56D6262B48B9}"/>
                </a:ext>
              </a:extLst>
            </p:cNvPr>
            <p:cNvGrpSpPr/>
            <p:nvPr/>
          </p:nvGrpSpPr>
          <p:grpSpPr>
            <a:xfrm>
              <a:off x="4142168" y="1833388"/>
              <a:ext cx="1987324" cy="154246"/>
              <a:chOff x="4142168" y="1833388"/>
              <a:chExt cx="1987324" cy="154246"/>
            </a:xfrm>
          </p:grpSpPr>
          <p:sp>
            <p:nvSpPr>
              <p:cNvPr id="190" name="Rechthoek 77">
                <a:extLst>
                  <a:ext uri="{FF2B5EF4-FFF2-40B4-BE49-F238E27FC236}">
                    <a16:creationId xmlns:a16="http://schemas.microsoft.com/office/drawing/2014/main" id="{565AF536-8778-0526-3076-32F33C6C2A2B}"/>
                  </a:ext>
                </a:extLst>
              </p:cNvPr>
              <p:cNvSpPr>
                <a:spLocks noChangeArrowheads="1"/>
              </p:cNvSpPr>
              <p:nvPr/>
            </p:nvSpPr>
            <p:spPr bwMode="auto">
              <a:xfrm>
                <a:off x="4142168" y="1837010"/>
                <a:ext cx="427800" cy="150270"/>
              </a:xfrm>
              <a:prstGeom prst="rect">
                <a:avLst/>
              </a:prstGeom>
              <a:gradFill flip="none" rotWithShape="1">
                <a:gsLst>
                  <a:gs pos="6000">
                    <a:srgbClr val="C4C5C6"/>
                  </a:gs>
                  <a:gs pos="100000">
                    <a:srgbClr val="C8F0FF"/>
                  </a:gs>
                </a:gsLst>
                <a:lin ang="0" scaled="1"/>
                <a:tileRect/>
              </a:gradFill>
              <a:ln>
                <a:noFill/>
              </a:ln>
            </p:spPr>
            <p:txBody>
              <a:bodyPr wrap="none" anchor="ctr"/>
              <a:lstStyle>
                <a:lvl1pPr eaLnBrk="0" hangingPunct="0">
                  <a:defRPr sz="2000">
                    <a:solidFill>
                      <a:schemeClr val="tx1"/>
                    </a:solidFill>
                    <a:latin typeface="Arial" charset="0"/>
                    <a:ea typeface="MS PGothic" pitchFamily="34" charset="-128"/>
                  </a:defRPr>
                </a:lvl1pPr>
                <a:lvl2pPr marL="742950" indent="-285750" eaLnBrk="0" hangingPunct="0">
                  <a:defRPr sz="2000">
                    <a:solidFill>
                      <a:schemeClr val="tx1"/>
                    </a:solidFill>
                    <a:latin typeface="Arial" charset="0"/>
                    <a:ea typeface="MS PGothic" pitchFamily="34" charset="-128"/>
                  </a:defRPr>
                </a:lvl2pPr>
                <a:lvl3pPr marL="1143000" indent="-228600" eaLnBrk="0" hangingPunct="0">
                  <a:defRPr sz="2000">
                    <a:solidFill>
                      <a:schemeClr val="tx1"/>
                    </a:solidFill>
                    <a:latin typeface="Arial" charset="0"/>
                    <a:ea typeface="MS PGothic" pitchFamily="34" charset="-128"/>
                  </a:defRPr>
                </a:lvl3pPr>
                <a:lvl4pPr marL="1600200" indent="-228600" eaLnBrk="0" hangingPunct="0">
                  <a:defRPr sz="2000">
                    <a:solidFill>
                      <a:schemeClr val="tx1"/>
                    </a:solidFill>
                    <a:latin typeface="Arial" charset="0"/>
                    <a:ea typeface="MS PGothic" pitchFamily="34" charset="-128"/>
                  </a:defRPr>
                </a:lvl4pPr>
                <a:lvl5pPr marL="2057400" indent="-228600" eaLnBrk="0" hangingPunct="0">
                  <a:defRPr sz="2000">
                    <a:solidFill>
                      <a:schemeClr val="tx1"/>
                    </a:solidFill>
                    <a:latin typeface="Arial" charset="0"/>
                    <a:ea typeface="MS PGothic" pitchFamily="34" charset="-128"/>
                  </a:defRPr>
                </a:lvl5pPr>
                <a:lvl6pPr marL="2514600" indent="-228600" eaLnBrk="0" fontAlgn="base" hangingPunct="0">
                  <a:spcBef>
                    <a:spcPct val="0"/>
                  </a:spcBef>
                  <a:spcAft>
                    <a:spcPct val="0"/>
                  </a:spcAft>
                  <a:defRPr sz="2000">
                    <a:solidFill>
                      <a:schemeClr val="tx1"/>
                    </a:solidFill>
                    <a:latin typeface="Arial" charset="0"/>
                    <a:ea typeface="MS PGothic" pitchFamily="34" charset="-128"/>
                  </a:defRPr>
                </a:lvl6pPr>
                <a:lvl7pPr marL="2971800" indent="-228600" eaLnBrk="0" fontAlgn="base" hangingPunct="0">
                  <a:spcBef>
                    <a:spcPct val="0"/>
                  </a:spcBef>
                  <a:spcAft>
                    <a:spcPct val="0"/>
                  </a:spcAft>
                  <a:defRPr sz="2000">
                    <a:solidFill>
                      <a:schemeClr val="tx1"/>
                    </a:solidFill>
                    <a:latin typeface="Arial" charset="0"/>
                    <a:ea typeface="MS PGothic" pitchFamily="34" charset="-128"/>
                  </a:defRPr>
                </a:lvl7pPr>
                <a:lvl8pPr marL="3429000" indent="-228600" eaLnBrk="0" fontAlgn="base" hangingPunct="0">
                  <a:spcBef>
                    <a:spcPct val="0"/>
                  </a:spcBef>
                  <a:spcAft>
                    <a:spcPct val="0"/>
                  </a:spcAft>
                  <a:defRPr sz="2000">
                    <a:solidFill>
                      <a:schemeClr val="tx1"/>
                    </a:solidFill>
                    <a:latin typeface="Arial" charset="0"/>
                    <a:ea typeface="MS PGothic" pitchFamily="34" charset="-128"/>
                  </a:defRPr>
                </a:lvl8pPr>
                <a:lvl9pPr marL="3886200" indent="-228600" eaLnBrk="0" fontAlgn="base" hangingPunct="0">
                  <a:spcBef>
                    <a:spcPct val="0"/>
                  </a:spcBef>
                  <a:spcAft>
                    <a:spcPct val="0"/>
                  </a:spcAft>
                  <a:defRPr sz="2000">
                    <a:solidFill>
                      <a:schemeClr val="tx1"/>
                    </a:solidFill>
                    <a:latin typeface="Arial"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600" b="0" i="1" u="none" strike="noStrike" kern="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11/22</a:t>
                </a:r>
              </a:p>
            </p:txBody>
          </p:sp>
          <p:sp>
            <p:nvSpPr>
              <p:cNvPr id="191" name="Rechthoek 77">
                <a:extLst>
                  <a:ext uri="{FF2B5EF4-FFF2-40B4-BE49-F238E27FC236}">
                    <a16:creationId xmlns:a16="http://schemas.microsoft.com/office/drawing/2014/main" id="{8E7E6841-0AFF-8429-C594-1DC5E7D4FA1A}"/>
                  </a:ext>
                </a:extLst>
              </p:cNvPr>
              <p:cNvSpPr>
                <a:spLocks noChangeArrowheads="1"/>
              </p:cNvSpPr>
              <p:nvPr/>
            </p:nvSpPr>
            <p:spPr bwMode="auto">
              <a:xfrm>
                <a:off x="4566288" y="1837993"/>
                <a:ext cx="501963" cy="149641"/>
              </a:xfrm>
              <a:prstGeom prst="rect">
                <a:avLst/>
              </a:prstGeom>
              <a:solidFill>
                <a:srgbClr val="C8F0FF"/>
              </a:solidFill>
              <a:ln>
                <a:noFill/>
              </a:ln>
            </p:spPr>
            <p:txBody>
              <a:bodyPr wrap="none" anchor="ctr"/>
              <a:lstStyle>
                <a:lvl1pPr eaLnBrk="0" hangingPunct="0">
                  <a:defRPr sz="2000">
                    <a:solidFill>
                      <a:schemeClr val="tx1"/>
                    </a:solidFill>
                    <a:latin typeface="Arial" charset="0"/>
                    <a:ea typeface="MS PGothic" pitchFamily="34" charset="-128"/>
                  </a:defRPr>
                </a:lvl1pPr>
                <a:lvl2pPr marL="742950" indent="-285750" eaLnBrk="0" hangingPunct="0">
                  <a:defRPr sz="2000">
                    <a:solidFill>
                      <a:schemeClr val="tx1"/>
                    </a:solidFill>
                    <a:latin typeface="Arial" charset="0"/>
                    <a:ea typeface="MS PGothic" pitchFamily="34" charset="-128"/>
                  </a:defRPr>
                </a:lvl2pPr>
                <a:lvl3pPr marL="1143000" indent="-228600" eaLnBrk="0" hangingPunct="0">
                  <a:defRPr sz="2000">
                    <a:solidFill>
                      <a:schemeClr val="tx1"/>
                    </a:solidFill>
                    <a:latin typeface="Arial" charset="0"/>
                    <a:ea typeface="MS PGothic" pitchFamily="34" charset="-128"/>
                  </a:defRPr>
                </a:lvl3pPr>
                <a:lvl4pPr marL="1600200" indent="-228600" eaLnBrk="0" hangingPunct="0">
                  <a:defRPr sz="2000">
                    <a:solidFill>
                      <a:schemeClr val="tx1"/>
                    </a:solidFill>
                    <a:latin typeface="Arial" charset="0"/>
                    <a:ea typeface="MS PGothic" pitchFamily="34" charset="-128"/>
                  </a:defRPr>
                </a:lvl4pPr>
                <a:lvl5pPr marL="2057400" indent="-228600" eaLnBrk="0" hangingPunct="0">
                  <a:defRPr sz="2000">
                    <a:solidFill>
                      <a:schemeClr val="tx1"/>
                    </a:solidFill>
                    <a:latin typeface="Arial" charset="0"/>
                    <a:ea typeface="MS PGothic" pitchFamily="34" charset="-128"/>
                  </a:defRPr>
                </a:lvl5pPr>
                <a:lvl6pPr marL="2514600" indent="-228600" eaLnBrk="0" fontAlgn="base" hangingPunct="0">
                  <a:spcBef>
                    <a:spcPct val="0"/>
                  </a:spcBef>
                  <a:spcAft>
                    <a:spcPct val="0"/>
                  </a:spcAft>
                  <a:defRPr sz="2000">
                    <a:solidFill>
                      <a:schemeClr val="tx1"/>
                    </a:solidFill>
                    <a:latin typeface="Arial" charset="0"/>
                    <a:ea typeface="MS PGothic" pitchFamily="34" charset="-128"/>
                  </a:defRPr>
                </a:lvl6pPr>
                <a:lvl7pPr marL="2971800" indent="-228600" eaLnBrk="0" fontAlgn="base" hangingPunct="0">
                  <a:spcBef>
                    <a:spcPct val="0"/>
                  </a:spcBef>
                  <a:spcAft>
                    <a:spcPct val="0"/>
                  </a:spcAft>
                  <a:defRPr sz="2000">
                    <a:solidFill>
                      <a:schemeClr val="tx1"/>
                    </a:solidFill>
                    <a:latin typeface="Arial" charset="0"/>
                    <a:ea typeface="MS PGothic" pitchFamily="34" charset="-128"/>
                  </a:defRPr>
                </a:lvl7pPr>
                <a:lvl8pPr marL="3429000" indent="-228600" eaLnBrk="0" fontAlgn="base" hangingPunct="0">
                  <a:spcBef>
                    <a:spcPct val="0"/>
                  </a:spcBef>
                  <a:spcAft>
                    <a:spcPct val="0"/>
                  </a:spcAft>
                  <a:defRPr sz="2000">
                    <a:solidFill>
                      <a:schemeClr val="tx1"/>
                    </a:solidFill>
                    <a:latin typeface="Arial" charset="0"/>
                    <a:ea typeface="MS PGothic" pitchFamily="34" charset="-128"/>
                  </a:defRPr>
                </a:lvl8pPr>
                <a:lvl9pPr marL="3886200" indent="-228600" eaLnBrk="0" fontAlgn="base" hangingPunct="0">
                  <a:spcBef>
                    <a:spcPct val="0"/>
                  </a:spcBef>
                  <a:spcAft>
                    <a:spcPct val="0"/>
                  </a:spcAft>
                  <a:defRPr sz="2000">
                    <a:solidFill>
                      <a:schemeClr val="tx1"/>
                    </a:solidFill>
                    <a:latin typeface="Arial"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800" b="1" i="0" u="none" strike="noStrike" kern="0" cap="none" spc="0" normalizeH="0" baseline="0" noProof="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92" name="Rechthoek 77">
                <a:extLst>
                  <a:ext uri="{FF2B5EF4-FFF2-40B4-BE49-F238E27FC236}">
                    <a16:creationId xmlns:a16="http://schemas.microsoft.com/office/drawing/2014/main" id="{82AA9479-DD8A-271F-D7E4-203BC842E385}"/>
                  </a:ext>
                </a:extLst>
              </p:cNvPr>
              <p:cNvSpPr>
                <a:spLocks noChangeArrowheads="1"/>
              </p:cNvSpPr>
              <p:nvPr/>
            </p:nvSpPr>
            <p:spPr bwMode="auto">
              <a:xfrm>
                <a:off x="5061924" y="1837678"/>
                <a:ext cx="995162" cy="149641"/>
              </a:xfrm>
              <a:prstGeom prst="rect">
                <a:avLst/>
              </a:prstGeom>
              <a:gradFill>
                <a:gsLst>
                  <a:gs pos="67000">
                    <a:srgbClr val="00AEEF"/>
                  </a:gs>
                  <a:gs pos="0">
                    <a:srgbClr val="C8F0FF"/>
                  </a:gs>
                </a:gsLst>
                <a:lin ang="0" scaled="1"/>
              </a:gradFill>
              <a:ln>
                <a:noFill/>
              </a:ln>
            </p:spPr>
            <p:txBody>
              <a:bodyPr wrap="none" anchor="ctr"/>
              <a:lstStyle>
                <a:lvl1pPr eaLnBrk="0" hangingPunct="0">
                  <a:defRPr sz="2000">
                    <a:solidFill>
                      <a:schemeClr val="tx1"/>
                    </a:solidFill>
                    <a:latin typeface="Arial" charset="0"/>
                    <a:ea typeface="MS PGothic" pitchFamily="34" charset="-128"/>
                  </a:defRPr>
                </a:lvl1pPr>
                <a:lvl2pPr marL="742950" indent="-285750" eaLnBrk="0" hangingPunct="0">
                  <a:defRPr sz="2000">
                    <a:solidFill>
                      <a:schemeClr val="tx1"/>
                    </a:solidFill>
                    <a:latin typeface="Arial" charset="0"/>
                    <a:ea typeface="MS PGothic" pitchFamily="34" charset="-128"/>
                  </a:defRPr>
                </a:lvl2pPr>
                <a:lvl3pPr marL="1143000" indent="-228600" eaLnBrk="0" hangingPunct="0">
                  <a:defRPr sz="2000">
                    <a:solidFill>
                      <a:schemeClr val="tx1"/>
                    </a:solidFill>
                    <a:latin typeface="Arial" charset="0"/>
                    <a:ea typeface="MS PGothic" pitchFamily="34" charset="-128"/>
                  </a:defRPr>
                </a:lvl3pPr>
                <a:lvl4pPr marL="1600200" indent="-228600" eaLnBrk="0" hangingPunct="0">
                  <a:defRPr sz="2000">
                    <a:solidFill>
                      <a:schemeClr val="tx1"/>
                    </a:solidFill>
                    <a:latin typeface="Arial" charset="0"/>
                    <a:ea typeface="MS PGothic" pitchFamily="34" charset="-128"/>
                  </a:defRPr>
                </a:lvl4pPr>
                <a:lvl5pPr marL="2057400" indent="-228600" eaLnBrk="0" hangingPunct="0">
                  <a:defRPr sz="2000">
                    <a:solidFill>
                      <a:schemeClr val="tx1"/>
                    </a:solidFill>
                    <a:latin typeface="Arial" charset="0"/>
                    <a:ea typeface="MS PGothic" pitchFamily="34" charset="-128"/>
                  </a:defRPr>
                </a:lvl5pPr>
                <a:lvl6pPr marL="2514600" indent="-228600" eaLnBrk="0" fontAlgn="base" hangingPunct="0">
                  <a:spcBef>
                    <a:spcPct val="0"/>
                  </a:spcBef>
                  <a:spcAft>
                    <a:spcPct val="0"/>
                  </a:spcAft>
                  <a:defRPr sz="2000">
                    <a:solidFill>
                      <a:schemeClr val="tx1"/>
                    </a:solidFill>
                    <a:latin typeface="Arial" charset="0"/>
                    <a:ea typeface="MS PGothic" pitchFamily="34" charset="-128"/>
                  </a:defRPr>
                </a:lvl6pPr>
                <a:lvl7pPr marL="2971800" indent="-228600" eaLnBrk="0" fontAlgn="base" hangingPunct="0">
                  <a:spcBef>
                    <a:spcPct val="0"/>
                  </a:spcBef>
                  <a:spcAft>
                    <a:spcPct val="0"/>
                  </a:spcAft>
                  <a:defRPr sz="2000">
                    <a:solidFill>
                      <a:schemeClr val="tx1"/>
                    </a:solidFill>
                    <a:latin typeface="Arial" charset="0"/>
                    <a:ea typeface="MS PGothic" pitchFamily="34" charset="-128"/>
                  </a:defRPr>
                </a:lvl7pPr>
                <a:lvl8pPr marL="3429000" indent="-228600" eaLnBrk="0" fontAlgn="base" hangingPunct="0">
                  <a:spcBef>
                    <a:spcPct val="0"/>
                  </a:spcBef>
                  <a:spcAft>
                    <a:spcPct val="0"/>
                  </a:spcAft>
                  <a:defRPr sz="2000">
                    <a:solidFill>
                      <a:schemeClr val="tx1"/>
                    </a:solidFill>
                    <a:latin typeface="Arial" charset="0"/>
                    <a:ea typeface="MS PGothic" pitchFamily="34" charset="-128"/>
                  </a:defRPr>
                </a:lvl8pPr>
                <a:lvl9pPr marL="3886200" indent="-228600" eaLnBrk="0" fontAlgn="base" hangingPunct="0">
                  <a:spcBef>
                    <a:spcPct val="0"/>
                  </a:spcBef>
                  <a:spcAft>
                    <a:spcPct val="0"/>
                  </a:spcAft>
                  <a:defRPr sz="2000">
                    <a:solidFill>
                      <a:schemeClr val="tx1"/>
                    </a:solidFill>
                    <a:latin typeface="Arial"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800" b="0" i="0" u="none" strike="noStrike" kern="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93" name="Picture 192">
                <a:extLst>
                  <a:ext uri="{FF2B5EF4-FFF2-40B4-BE49-F238E27FC236}">
                    <a16:creationId xmlns:a16="http://schemas.microsoft.com/office/drawing/2014/main" id="{31BFEAEC-66F9-EA95-50E7-0CC27706B943}"/>
                  </a:ext>
                </a:extLst>
              </p:cNvPr>
              <p:cNvPicPr>
                <a:picLocks/>
              </p:cNvPicPr>
              <p:nvPr/>
            </p:nvPicPr>
            <p:blipFill rotWithShape="1">
              <a:blip r:embed="rId3">
                <a:extLst>
                  <a:ext uri="{28A0092B-C50C-407E-A947-70E740481C1C}">
                    <a14:useLocalDpi xmlns:a14="http://schemas.microsoft.com/office/drawing/2010/main" val="0"/>
                  </a:ext>
                </a:extLst>
              </a:blip>
              <a:srcRect t="793" b="1572"/>
              <a:stretch/>
            </p:blipFill>
            <p:spPr>
              <a:xfrm>
                <a:off x="5979979" y="1833388"/>
                <a:ext cx="149513" cy="152332"/>
              </a:xfrm>
              <a:prstGeom prst="rect">
                <a:avLst/>
              </a:prstGeom>
            </p:spPr>
          </p:pic>
        </p:grpSp>
      </p:grpSp>
      <p:grpSp>
        <p:nvGrpSpPr>
          <p:cNvPr id="201" name="Group 200">
            <a:extLst>
              <a:ext uri="{FF2B5EF4-FFF2-40B4-BE49-F238E27FC236}">
                <a16:creationId xmlns:a16="http://schemas.microsoft.com/office/drawing/2014/main" id="{B0877865-B81F-578C-7E6A-5ABC7CBB1D59}"/>
              </a:ext>
            </a:extLst>
          </p:cNvPr>
          <p:cNvGrpSpPr/>
          <p:nvPr/>
        </p:nvGrpSpPr>
        <p:grpSpPr>
          <a:xfrm>
            <a:off x="3361264" y="2258001"/>
            <a:ext cx="5438401" cy="184666"/>
            <a:chOff x="4894570" y="2101176"/>
            <a:chExt cx="5438401" cy="184666"/>
          </a:xfrm>
        </p:grpSpPr>
        <p:sp>
          <p:nvSpPr>
            <p:cNvPr id="60" name="Rechthoek 77">
              <a:extLst>
                <a:ext uri="{FF2B5EF4-FFF2-40B4-BE49-F238E27FC236}">
                  <a16:creationId xmlns:a16="http://schemas.microsoft.com/office/drawing/2014/main" id="{8C0C9AF8-8B60-C261-9E9E-5C8FC00ED6F6}"/>
                </a:ext>
              </a:extLst>
            </p:cNvPr>
            <p:cNvSpPr>
              <a:spLocks noChangeArrowheads="1"/>
            </p:cNvSpPr>
            <p:nvPr/>
          </p:nvSpPr>
          <p:spPr bwMode="auto">
            <a:xfrm>
              <a:off x="4894570" y="2117923"/>
              <a:ext cx="4635632" cy="157478"/>
            </a:xfrm>
            <a:prstGeom prst="rect">
              <a:avLst/>
            </a:prstGeom>
            <a:gradFill flip="none" rotWithShape="1">
              <a:gsLst>
                <a:gs pos="79000">
                  <a:srgbClr val="00AEEF"/>
                </a:gs>
                <a:gs pos="9000">
                  <a:srgbClr val="C4C5C6"/>
                </a:gs>
                <a:gs pos="37000">
                  <a:srgbClr val="C8F0FF"/>
                </a:gs>
              </a:gsLst>
              <a:lin ang="0" scaled="1"/>
              <a:tileRect/>
            </a:gradFill>
            <a:ln>
              <a:noFill/>
            </a:ln>
          </p:spPr>
          <p:txBody>
            <a:bodyPr wrap="none" anchor="ctr"/>
            <a:lstStyle>
              <a:lvl1pPr eaLnBrk="0" hangingPunct="0">
                <a:defRPr sz="2000">
                  <a:solidFill>
                    <a:schemeClr val="tx1"/>
                  </a:solidFill>
                  <a:latin typeface="Arial" charset="0"/>
                  <a:ea typeface="MS PGothic" pitchFamily="34" charset="-128"/>
                </a:defRPr>
              </a:lvl1pPr>
              <a:lvl2pPr marL="742950" indent="-285750" eaLnBrk="0" hangingPunct="0">
                <a:defRPr sz="2000">
                  <a:solidFill>
                    <a:schemeClr val="tx1"/>
                  </a:solidFill>
                  <a:latin typeface="Arial" charset="0"/>
                  <a:ea typeface="MS PGothic" pitchFamily="34" charset="-128"/>
                </a:defRPr>
              </a:lvl2pPr>
              <a:lvl3pPr marL="1143000" indent="-228600" eaLnBrk="0" hangingPunct="0">
                <a:defRPr sz="2000">
                  <a:solidFill>
                    <a:schemeClr val="tx1"/>
                  </a:solidFill>
                  <a:latin typeface="Arial" charset="0"/>
                  <a:ea typeface="MS PGothic" pitchFamily="34" charset="-128"/>
                </a:defRPr>
              </a:lvl3pPr>
              <a:lvl4pPr marL="1600200" indent="-228600" eaLnBrk="0" hangingPunct="0">
                <a:defRPr sz="2000">
                  <a:solidFill>
                    <a:schemeClr val="tx1"/>
                  </a:solidFill>
                  <a:latin typeface="Arial" charset="0"/>
                  <a:ea typeface="MS PGothic" pitchFamily="34" charset="-128"/>
                </a:defRPr>
              </a:lvl4pPr>
              <a:lvl5pPr marL="2057400" indent="-228600" eaLnBrk="0" hangingPunct="0">
                <a:defRPr sz="2000">
                  <a:solidFill>
                    <a:schemeClr val="tx1"/>
                  </a:solidFill>
                  <a:latin typeface="Arial" charset="0"/>
                  <a:ea typeface="MS PGothic" pitchFamily="34" charset="-128"/>
                </a:defRPr>
              </a:lvl5pPr>
              <a:lvl6pPr marL="2514600" indent="-228600" eaLnBrk="0" fontAlgn="base" hangingPunct="0">
                <a:spcBef>
                  <a:spcPct val="0"/>
                </a:spcBef>
                <a:spcAft>
                  <a:spcPct val="0"/>
                </a:spcAft>
                <a:defRPr sz="2000">
                  <a:solidFill>
                    <a:schemeClr val="tx1"/>
                  </a:solidFill>
                  <a:latin typeface="Arial" charset="0"/>
                  <a:ea typeface="MS PGothic" pitchFamily="34" charset="-128"/>
                </a:defRPr>
              </a:lvl6pPr>
              <a:lvl7pPr marL="2971800" indent="-228600" eaLnBrk="0" fontAlgn="base" hangingPunct="0">
                <a:spcBef>
                  <a:spcPct val="0"/>
                </a:spcBef>
                <a:spcAft>
                  <a:spcPct val="0"/>
                </a:spcAft>
                <a:defRPr sz="2000">
                  <a:solidFill>
                    <a:schemeClr val="tx1"/>
                  </a:solidFill>
                  <a:latin typeface="Arial" charset="0"/>
                  <a:ea typeface="MS PGothic" pitchFamily="34" charset="-128"/>
                </a:defRPr>
              </a:lvl7pPr>
              <a:lvl8pPr marL="3429000" indent="-228600" eaLnBrk="0" fontAlgn="base" hangingPunct="0">
                <a:spcBef>
                  <a:spcPct val="0"/>
                </a:spcBef>
                <a:spcAft>
                  <a:spcPct val="0"/>
                </a:spcAft>
                <a:defRPr sz="2000">
                  <a:solidFill>
                    <a:schemeClr val="tx1"/>
                  </a:solidFill>
                  <a:latin typeface="Arial" charset="0"/>
                  <a:ea typeface="MS PGothic" pitchFamily="34" charset="-128"/>
                </a:defRPr>
              </a:lvl8pPr>
              <a:lvl9pPr marL="3886200" indent="-228600" eaLnBrk="0" fontAlgn="base" hangingPunct="0">
                <a:spcBef>
                  <a:spcPct val="0"/>
                </a:spcBef>
                <a:spcAft>
                  <a:spcPct val="0"/>
                </a:spcAft>
                <a:defRPr sz="2000">
                  <a:solidFill>
                    <a:schemeClr val="tx1"/>
                  </a:solidFill>
                  <a:latin typeface="Arial"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GB" sz="600" i="1" kern="0">
                  <a:solidFill>
                    <a:srgbClr val="58595B"/>
                  </a:solidFill>
                  <a:latin typeface="Open Sans" panose="020B0606030504020204" pitchFamily="34" charset="0"/>
                  <a:ea typeface="Open Sans" panose="020B0606030504020204" pitchFamily="34" charset="0"/>
                  <a:cs typeface="Open Sans" panose="020B0606030504020204" pitchFamily="34" charset="0"/>
                </a:rPr>
                <a:t>                                               Agreement: 12/23	</a:t>
              </a:r>
              <a:r>
                <a:rPr kumimoji="0" lang="en-GB" sz="600" b="0" i="1" u="none" strike="noStrike" kern="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Phase-in from early 2025</a:t>
              </a:r>
            </a:p>
          </p:txBody>
        </p:sp>
        <p:pic>
          <p:nvPicPr>
            <p:cNvPr id="199" name="Picture 198">
              <a:extLst>
                <a:ext uri="{FF2B5EF4-FFF2-40B4-BE49-F238E27FC236}">
                  <a16:creationId xmlns:a16="http://schemas.microsoft.com/office/drawing/2014/main" id="{C537228C-70E4-EAB3-DE92-39F0F28F267A}"/>
                </a:ext>
              </a:extLst>
            </p:cNvPr>
            <p:cNvPicPr>
              <a:picLocks/>
            </p:cNvPicPr>
            <p:nvPr/>
          </p:nvPicPr>
          <p:blipFill rotWithShape="1">
            <a:blip r:embed="rId3">
              <a:extLst>
                <a:ext uri="{28A0092B-C50C-407E-A947-70E740481C1C}">
                  <a14:useLocalDpi xmlns:a14="http://schemas.microsoft.com/office/drawing/2010/main" val="0"/>
                </a:ext>
              </a:extLst>
            </a:blip>
            <a:srcRect t="793" b="1572"/>
            <a:stretch/>
          </p:blipFill>
          <p:spPr>
            <a:xfrm>
              <a:off x="9496626" y="2120462"/>
              <a:ext cx="149513" cy="152332"/>
            </a:xfrm>
            <a:prstGeom prst="rect">
              <a:avLst/>
            </a:prstGeom>
          </p:spPr>
        </p:pic>
        <p:sp>
          <p:nvSpPr>
            <p:cNvPr id="200" name="Tekstvak 78">
              <a:extLst>
                <a:ext uri="{FF2B5EF4-FFF2-40B4-BE49-F238E27FC236}">
                  <a16:creationId xmlns:a16="http://schemas.microsoft.com/office/drawing/2014/main" id="{D4F1211E-6354-01AC-ADE0-45301DFFCB55}"/>
                </a:ext>
              </a:extLst>
            </p:cNvPr>
            <p:cNvSpPr txBox="1"/>
            <p:nvPr/>
          </p:nvSpPr>
          <p:spPr>
            <a:xfrm>
              <a:off x="9601202" y="2101176"/>
              <a:ext cx="731769" cy="184666"/>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600" b="0" i="0" u="none" strike="noStrike" kern="0" cap="none" spc="0" normalizeH="0" baseline="0" noProof="0">
                  <a:ln>
                    <a:noFill/>
                  </a:ln>
                  <a:solidFill>
                    <a:srgbClr val="D8D8D8">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Expected: 1/26</a:t>
              </a:r>
            </a:p>
          </p:txBody>
        </p:sp>
      </p:grpSp>
      <p:grpSp>
        <p:nvGrpSpPr>
          <p:cNvPr id="202" name="Group 201">
            <a:extLst>
              <a:ext uri="{FF2B5EF4-FFF2-40B4-BE49-F238E27FC236}">
                <a16:creationId xmlns:a16="http://schemas.microsoft.com/office/drawing/2014/main" id="{9F215877-C629-6A5B-CAC7-9F25A994D5D5}"/>
              </a:ext>
            </a:extLst>
          </p:cNvPr>
          <p:cNvGrpSpPr/>
          <p:nvPr/>
        </p:nvGrpSpPr>
        <p:grpSpPr>
          <a:xfrm>
            <a:off x="3363647" y="4638832"/>
            <a:ext cx="5540228" cy="184666"/>
            <a:chOff x="3369694" y="2105519"/>
            <a:chExt cx="5540228" cy="184666"/>
          </a:xfrm>
        </p:grpSpPr>
        <p:sp>
          <p:nvSpPr>
            <p:cNvPr id="203" name="Rechthoek 77">
              <a:extLst>
                <a:ext uri="{FF2B5EF4-FFF2-40B4-BE49-F238E27FC236}">
                  <a16:creationId xmlns:a16="http://schemas.microsoft.com/office/drawing/2014/main" id="{2DDB02A6-8544-559A-D7F6-1B684C808F4B}"/>
                </a:ext>
              </a:extLst>
            </p:cNvPr>
            <p:cNvSpPr>
              <a:spLocks noChangeArrowheads="1"/>
            </p:cNvSpPr>
            <p:nvPr/>
          </p:nvSpPr>
          <p:spPr bwMode="auto">
            <a:xfrm>
              <a:off x="3369694" y="2117923"/>
              <a:ext cx="4196891" cy="148288"/>
            </a:xfrm>
            <a:prstGeom prst="rect">
              <a:avLst/>
            </a:prstGeom>
            <a:gradFill flip="none" rotWithShape="1">
              <a:gsLst>
                <a:gs pos="64000">
                  <a:srgbClr val="00AEEF"/>
                </a:gs>
                <a:gs pos="0">
                  <a:srgbClr val="C4C5C6"/>
                </a:gs>
                <a:gs pos="31000">
                  <a:srgbClr val="C8F0FF"/>
                </a:gs>
              </a:gsLst>
              <a:lin ang="0" scaled="1"/>
              <a:tileRect/>
            </a:gradFill>
            <a:ln>
              <a:noFill/>
            </a:ln>
          </p:spPr>
          <p:txBody>
            <a:bodyPr wrap="none" anchor="ctr"/>
            <a:lstStyle>
              <a:lvl1pPr eaLnBrk="0" hangingPunct="0">
                <a:defRPr sz="2000">
                  <a:solidFill>
                    <a:schemeClr val="tx1"/>
                  </a:solidFill>
                  <a:latin typeface="Arial" charset="0"/>
                  <a:ea typeface="MS PGothic" pitchFamily="34" charset="-128"/>
                </a:defRPr>
              </a:lvl1pPr>
              <a:lvl2pPr marL="742950" indent="-285750" eaLnBrk="0" hangingPunct="0">
                <a:defRPr sz="2000">
                  <a:solidFill>
                    <a:schemeClr val="tx1"/>
                  </a:solidFill>
                  <a:latin typeface="Arial" charset="0"/>
                  <a:ea typeface="MS PGothic" pitchFamily="34" charset="-128"/>
                </a:defRPr>
              </a:lvl2pPr>
              <a:lvl3pPr marL="1143000" indent="-228600" eaLnBrk="0" hangingPunct="0">
                <a:defRPr sz="2000">
                  <a:solidFill>
                    <a:schemeClr val="tx1"/>
                  </a:solidFill>
                  <a:latin typeface="Arial" charset="0"/>
                  <a:ea typeface="MS PGothic" pitchFamily="34" charset="-128"/>
                </a:defRPr>
              </a:lvl3pPr>
              <a:lvl4pPr marL="1600200" indent="-228600" eaLnBrk="0" hangingPunct="0">
                <a:defRPr sz="2000">
                  <a:solidFill>
                    <a:schemeClr val="tx1"/>
                  </a:solidFill>
                  <a:latin typeface="Arial" charset="0"/>
                  <a:ea typeface="MS PGothic" pitchFamily="34" charset="-128"/>
                </a:defRPr>
              </a:lvl4pPr>
              <a:lvl5pPr marL="2057400" indent="-228600" eaLnBrk="0" hangingPunct="0">
                <a:defRPr sz="2000">
                  <a:solidFill>
                    <a:schemeClr val="tx1"/>
                  </a:solidFill>
                  <a:latin typeface="Arial" charset="0"/>
                  <a:ea typeface="MS PGothic" pitchFamily="34" charset="-128"/>
                </a:defRPr>
              </a:lvl5pPr>
              <a:lvl6pPr marL="2514600" indent="-228600" eaLnBrk="0" fontAlgn="base" hangingPunct="0">
                <a:spcBef>
                  <a:spcPct val="0"/>
                </a:spcBef>
                <a:spcAft>
                  <a:spcPct val="0"/>
                </a:spcAft>
                <a:defRPr sz="2000">
                  <a:solidFill>
                    <a:schemeClr val="tx1"/>
                  </a:solidFill>
                  <a:latin typeface="Arial" charset="0"/>
                  <a:ea typeface="MS PGothic" pitchFamily="34" charset="-128"/>
                </a:defRPr>
              </a:lvl6pPr>
              <a:lvl7pPr marL="2971800" indent="-228600" eaLnBrk="0" fontAlgn="base" hangingPunct="0">
                <a:spcBef>
                  <a:spcPct val="0"/>
                </a:spcBef>
                <a:spcAft>
                  <a:spcPct val="0"/>
                </a:spcAft>
                <a:defRPr sz="2000">
                  <a:solidFill>
                    <a:schemeClr val="tx1"/>
                  </a:solidFill>
                  <a:latin typeface="Arial" charset="0"/>
                  <a:ea typeface="MS PGothic" pitchFamily="34" charset="-128"/>
                </a:defRPr>
              </a:lvl7pPr>
              <a:lvl8pPr marL="3429000" indent="-228600" eaLnBrk="0" fontAlgn="base" hangingPunct="0">
                <a:spcBef>
                  <a:spcPct val="0"/>
                </a:spcBef>
                <a:spcAft>
                  <a:spcPct val="0"/>
                </a:spcAft>
                <a:defRPr sz="2000">
                  <a:solidFill>
                    <a:schemeClr val="tx1"/>
                  </a:solidFill>
                  <a:latin typeface="Arial" charset="0"/>
                  <a:ea typeface="MS PGothic" pitchFamily="34" charset="-128"/>
                </a:defRPr>
              </a:lvl8pPr>
              <a:lvl9pPr marL="3886200" indent="-228600" eaLnBrk="0" fontAlgn="base" hangingPunct="0">
                <a:spcBef>
                  <a:spcPct val="0"/>
                </a:spcBef>
                <a:spcAft>
                  <a:spcPct val="0"/>
                </a:spcAft>
                <a:defRPr sz="2000">
                  <a:solidFill>
                    <a:schemeClr val="tx1"/>
                  </a:solidFill>
                  <a:latin typeface="Arial"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600" b="0" i="1" u="none" strike="noStrike" kern="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                     Provisional agreement: 11/23                        </a:t>
              </a:r>
              <a:r>
                <a:rPr kumimoji="0" lang="en-GB" sz="600" b="0" i="1" u="none" strike="noStrike" kern="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Receive instant payments by 12/24</a:t>
              </a:r>
              <a:endParaRPr kumimoji="0" lang="en-GB" sz="600" b="0" i="1" u="none" strike="noStrike" kern="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204" name="Picture 203">
              <a:extLst>
                <a:ext uri="{FF2B5EF4-FFF2-40B4-BE49-F238E27FC236}">
                  <a16:creationId xmlns:a16="http://schemas.microsoft.com/office/drawing/2014/main" id="{16082CB9-7BB1-934F-965D-34079F916929}"/>
                </a:ext>
              </a:extLst>
            </p:cNvPr>
            <p:cNvPicPr>
              <a:picLocks/>
            </p:cNvPicPr>
            <p:nvPr/>
          </p:nvPicPr>
          <p:blipFill rotWithShape="1">
            <a:blip r:embed="rId3">
              <a:extLst>
                <a:ext uri="{28A0092B-C50C-407E-A947-70E740481C1C}">
                  <a14:useLocalDpi xmlns:a14="http://schemas.microsoft.com/office/drawing/2010/main" val="0"/>
                </a:ext>
              </a:extLst>
            </a:blip>
            <a:srcRect t="793" b="1572"/>
            <a:stretch/>
          </p:blipFill>
          <p:spPr>
            <a:xfrm>
              <a:off x="7485505" y="2113093"/>
              <a:ext cx="149513" cy="152332"/>
            </a:xfrm>
            <a:prstGeom prst="rect">
              <a:avLst/>
            </a:prstGeom>
          </p:spPr>
        </p:pic>
        <p:sp>
          <p:nvSpPr>
            <p:cNvPr id="205" name="Tekstvak 78">
              <a:extLst>
                <a:ext uri="{FF2B5EF4-FFF2-40B4-BE49-F238E27FC236}">
                  <a16:creationId xmlns:a16="http://schemas.microsoft.com/office/drawing/2014/main" id="{336D0D42-7428-A1B8-91AC-E473D25BE3AC}"/>
                </a:ext>
              </a:extLst>
            </p:cNvPr>
            <p:cNvSpPr txBox="1"/>
            <p:nvPr/>
          </p:nvSpPr>
          <p:spPr>
            <a:xfrm>
              <a:off x="7585470" y="2105519"/>
              <a:ext cx="1324452" cy="184666"/>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600" b="0" i="0" u="none" strike="noStrike" kern="0" cap="none" spc="0" normalizeH="0" baseline="0" noProof="0">
                  <a:ln>
                    <a:noFill/>
                  </a:ln>
                  <a:solidFill>
                    <a:srgbClr val="D8D8D8">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Send instant payments</a:t>
              </a:r>
              <a:r>
                <a:rPr lang="en-GB" sz="600" kern="0">
                  <a:solidFill>
                    <a:srgbClr val="D8D8D8">
                      <a:lumMod val="50000"/>
                    </a:srgbClr>
                  </a:solidFill>
                  <a:latin typeface="Open Sans" panose="020B0606030504020204" pitchFamily="34" charset="0"/>
                  <a:ea typeface="Open Sans" panose="020B0606030504020204" pitchFamily="34" charset="0"/>
                  <a:cs typeface="Open Sans" panose="020B0606030504020204" pitchFamily="34" charset="0"/>
                </a:rPr>
                <a:t> by 9</a:t>
              </a:r>
              <a:r>
                <a:rPr kumimoji="0" lang="en-GB" sz="600" b="0" i="0" u="none" strike="noStrike" kern="0" cap="none" spc="0" normalizeH="0" baseline="0" noProof="0">
                  <a:ln>
                    <a:noFill/>
                  </a:ln>
                  <a:solidFill>
                    <a:srgbClr val="D8D8D8">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/25</a:t>
              </a:r>
            </a:p>
          </p:txBody>
        </p:sp>
      </p:grpSp>
      <p:sp>
        <p:nvSpPr>
          <p:cNvPr id="10" name="Rectangle 9">
            <a:extLst>
              <a:ext uri="{FF2B5EF4-FFF2-40B4-BE49-F238E27FC236}">
                <a16:creationId xmlns:a16="http://schemas.microsoft.com/office/drawing/2014/main" id="{A5FA6A12-68E7-0DA6-AF36-ED7F5492A942}"/>
              </a:ext>
            </a:extLst>
          </p:cNvPr>
          <p:cNvSpPr/>
          <p:nvPr/>
        </p:nvSpPr>
        <p:spPr>
          <a:xfrm>
            <a:off x="10207605" y="69562"/>
            <a:ext cx="1913639" cy="6334885"/>
          </a:xfrm>
          <a:prstGeom prst="rect">
            <a:avLst/>
          </a:prstGeom>
          <a:solidFill>
            <a:srgbClr val="FFF5F1"/>
          </a:solidFill>
          <a:ln w="12700" cap="flat" cmpd="sng" algn="ctr">
            <a:solidFill>
              <a:srgbClr val="FFA07A"/>
            </a:solidFill>
            <a:prstDash val="solid"/>
          </a:ln>
          <a:effectLst/>
        </p:spPr>
        <p:txBody>
          <a:bodyPr lIns="36000" rIns="36000" rtlCol="0" anchor="t"/>
          <a:lstStyle/>
          <a:p>
            <a:pPr marL="0" marR="0" lvl="0" indent="0" defTabSz="914400" rtl="0" eaLnBrk="1" fontAlgn="auto" latinLnBrk="0" hangingPunct="1">
              <a:lnSpc>
                <a:spcPct val="108000"/>
              </a:lnSpc>
              <a:spcBef>
                <a:spcPts val="0"/>
              </a:spcBef>
              <a:spcAft>
                <a:spcPts val="400"/>
              </a:spcAft>
              <a:buClrTx/>
              <a:buSzTx/>
              <a:buFontTx/>
              <a:buNone/>
              <a:tabLst/>
              <a:defRPr/>
            </a:pPr>
            <a:r>
              <a:rPr kumimoji="0" lang="en-GB" sz="800" b="1" i="0" u="none" strike="noStrike" kern="0" cap="none" spc="0" normalizeH="0" baseline="0" noProof="0">
                <a:ln>
                  <a:noFill/>
                </a:ln>
                <a:solidFill>
                  <a:srgbClr val="FFA07A"/>
                </a:solidFill>
                <a:effectLst/>
                <a:uLnTx/>
                <a:uFillTx/>
                <a:latin typeface="Open Sans" panose="020B0606030504020204" pitchFamily="34" charset="0"/>
                <a:ea typeface="Open Sans" panose="020B0606030504020204" pitchFamily="34" charset="0"/>
                <a:cs typeface="Open Sans" panose="020B0606030504020204" pitchFamily="34" charset="0"/>
              </a:rPr>
              <a:t>Glossary of Prudential rules</a:t>
            </a:r>
            <a:endParaRPr kumimoji="0" lang="en-GB" sz="800" b="0" i="0" u="none" strike="noStrike" kern="0" cap="none" spc="0" normalizeH="0" baseline="0" noProof="0">
              <a:ln>
                <a:noFill/>
              </a:ln>
              <a:solidFill>
                <a:srgbClr val="FFA07A"/>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171450" marR="0" lvl="0" indent="-85725" algn="l" defTabSz="914400" rtl="0" eaLnBrk="1" fontAlgn="auto" latinLnBrk="0" hangingPunct="1">
              <a:lnSpc>
                <a:spcPct val="108000"/>
              </a:lnSpc>
              <a:spcBef>
                <a:spcPts val="0"/>
              </a:spcBef>
              <a:spcAft>
                <a:spcPts val="400"/>
              </a:spcAft>
              <a:buClrTx/>
              <a:buSzTx/>
              <a:buFont typeface="Arial" panose="020B0604020202020204" pitchFamily="34" charset="0"/>
              <a:buChar char="•"/>
              <a:tabLst/>
              <a:defRPr/>
            </a:pPr>
            <a:r>
              <a:rPr kumimoji="0" lang="en-GB" sz="700" b="0" i="1"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CRR / CRD</a:t>
            </a:r>
            <a:r>
              <a:rPr kumimoji="0" lang="en-GB" sz="700" b="0" i="0"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 - </a:t>
            </a:r>
            <a:r>
              <a:rPr kumimoji="0" lang="en-US" sz="700" b="0" i="0"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Capital Requirements Regulation / Directive</a:t>
            </a:r>
            <a:endParaRPr kumimoji="0" lang="en-GB" sz="700" b="0" i="0"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171450" marR="0" lvl="0" indent="-85725" algn="l" defTabSz="914400" rtl="0" eaLnBrk="1" fontAlgn="auto" latinLnBrk="0" hangingPunct="1">
              <a:lnSpc>
                <a:spcPct val="108000"/>
              </a:lnSpc>
              <a:spcBef>
                <a:spcPts val="0"/>
              </a:spcBef>
              <a:spcAft>
                <a:spcPts val="400"/>
              </a:spcAft>
              <a:buClrTx/>
              <a:buSzTx/>
              <a:buFont typeface="Arial" panose="020B0604020202020204" pitchFamily="34" charset="0"/>
              <a:buChar char="•"/>
              <a:tabLst/>
              <a:defRPr/>
            </a:pPr>
            <a:r>
              <a:rPr kumimoji="0" lang="en-US" sz="700" b="0" i="1"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MiFID III</a:t>
            </a:r>
            <a:r>
              <a:rPr kumimoji="0" lang="en-US" sz="700" b="0" i="0"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 - Markets in Financial Instruments Directive</a:t>
            </a:r>
          </a:p>
          <a:p>
            <a:pPr marL="171450" marR="0" lvl="0" indent="-85725" algn="l" defTabSz="914400" rtl="0" eaLnBrk="1" fontAlgn="auto" latinLnBrk="0" hangingPunct="1">
              <a:lnSpc>
                <a:spcPct val="108000"/>
              </a:lnSpc>
              <a:spcBef>
                <a:spcPts val="0"/>
              </a:spcBef>
              <a:spcAft>
                <a:spcPts val="400"/>
              </a:spcAft>
              <a:buClrTx/>
              <a:buSzTx/>
              <a:buFont typeface="Arial" panose="020B0604020202020204" pitchFamily="34" charset="0"/>
              <a:buChar char="•"/>
              <a:tabLst/>
              <a:defRPr/>
            </a:pPr>
            <a:r>
              <a:rPr kumimoji="0" lang="en-US" sz="700" b="0" i="1"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LOM</a:t>
            </a:r>
            <a:r>
              <a:rPr kumimoji="0" lang="en-US" sz="700" b="0" i="0"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 - Loan Origination &amp; Monitoring</a:t>
            </a:r>
          </a:p>
          <a:p>
            <a:pPr marL="171450" marR="0" lvl="0" indent="-85725" algn="l" defTabSz="914400" rtl="0" eaLnBrk="1" fontAlgn="auto" latinLnBrk="0" hangingPunct="1">
              <a:lnSpc>
                <a:spcPct val="108000"/>
              </a:lnSpc>
              <a:spcBef>
                <a:spcPts val="0"/>
              </a:spcBef>
              <a:spcAft>
                <a:spcPts val="400"/>
              </a:spcAft>
              <a:buClrTx/>
              <a:buSzTx/>
              <a:buFont typeface="Arial" panose="020B0604020202020204" pitchFamily="34" charset="0"/>
              <a:buChar char="•"/>
              <a:tabLst/>
              <a:defRPr/>
            </a:pPr>
            <a:r>
              <a:rPr kumimoji="0" lang="fr-FR" sz="700" b="0" i="1"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CMDI </a:t>
            </a:r>
            <a:r>
              <a:rPr kumimoji="0" lang="fr-FR" sz="700" b="0" i="0"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 Crisis Management Deposit Insurance</a:t>
            </a:r>
            <a:endParaRPr lang="fr-FR" sz="700" noProof="0">
              <a:solidFill>
                <a:srgbClr val="58595B"/>
              </a:solidFill>
              <a:latin typeface="Open Sans" panose="020B0606030504020204" pitchFamily="34" charset="0"/>
              <a:ea typeface="Open Sans" panose="020B0606030504020204" pitchFamily="34" charset="0"/>
              <a:cs typeface="Open Sans" panose="020B0606030504020204" pitchFamily="34" charset="0"/>
            </a:endParaRPr>
          </a:p>
          <a:p>
            <a:pPr marL="171450" marR="0" lvl="0" indent="-85725" algn="l" defTabSz="914400" rtl="0" eaLnBrk="1" fontAlgn="auto" latinLnBrk="0" hangingPunct="1">
              <a:lnSpc>
                <a:spcPct val="108000"/>
              </a:lnSpc>
              <a:spcBef>
                <a:spcPts val="0"/>
              </a:spcBef>
              <a:spcAft>
                <a:spcPts val="400"/>
              </a:spcAft>
              <a:buClrTx/>
              <a:buSzTx/>
              <a:buFont typeface="Arial" panose="020B0604020202020204" pitchFamily="34" charset="0"/>
              <a:buChar char="•"/>
              <a:tabLst/>
              <a:defRPr/>
            </a:pPr>
            <a:r>
              <a:rPr kumimoji="0" lang="en-US" sz="700" b="0" i="1"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EMIR</a:t>
            </a:r>
            <a:r>
              <a:rPr kumimoji="0" lang="en-US" sz="700" b="0" i="0"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 - European Market Infrastructure Regulation</a:t>
            </a:r>
          </a:p>
          <a:p>
            <a:pPr marL="171450" indent="-85725">
              <a:lnSpc>
                <a:spcPct val="108000"/>
              </a:lnSpc>
              <a:spcAft>
                <a:spcPts val="400"/>
              </a:spcAft>
              <a:buFont typeface="Arial" panose="020B0604020202020204" pitchFamily="34" charset="0"/>
              <a:buChar char="•"/>
              <a:defRPr/>
            </a:pPr>
            <a:r>
              <a:rPr kumimoji="0" lang="en-US" sz="700" b="0" i="1"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AML / CFT</a:t>
            </a:r>
            <a:r>
              <a:rPr kumimoji="0" lang="en-US" sz="700" b="0" i="0"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GB" sz="700" b="0" i="0"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700" b="0" i="0"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 Anti-Money Laundering / Countering the Financing of Terrorism</a:t>
            </a:r>
            <a:br>
              <a:rPr kumimoji="0" lang="en-US" sz="700" b="0" i="0"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br>
            <a:endParaRPr kumimoji="0" lang="fr-FR" sz="700" b="0" i="0"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8000"/>
              </a:lnSpc>
              <a:spcBef>
                <a:spcPts val="0"/>
              </a:spcBef>
              <a:spcAft>
                <a:spcPts val="400"/>
              </a:spcAft>
              <a:buClrTx/>
              <a:buSzTx/>
              <a:buFontTx/>
              <a:buNone/>
              <a:tabLst/>
              <a:defRPr/>
            </a:pPr>
            <a:r>
              <a:rPr kumimoji="0" lang="en-US" sz="800" b="1" i="0" u="none" strike="noStrike" kern="0" cap="none" spc="0" normalizeH="0" baseline="0" noProof="0">
                <a:ln>
                  <a:noFill/>
                </a:ln>
                <a:solidFill>
                  <a:srgbClr val="FFA07A"/>
                </a:solidFill>
                <a:effectLst/>
                <a:uLnTx/>
                <a:uFillTx/>
                <a:latin typeface="Open Sans" panose="020B0606030504020204" pitchFamily="34" charset="0"/>
                <a:ea typeface="Open Sans" panose="020B0606030504020204" pitchFamily="34" charset="0"/>
                <a:cs typeface="Open Sans" panose="020B0606030504020204" pitchFamily="34" charset="0"/>
              </a:rPr>
              <a:t>Glossary of Digital rules</a:t>
            </a:r>
            <a:endParaRPr kumimoji="0" lang="en-US" sz="800" b="1" i="0" u="none" strike="noStrike" kern="1200" cap="none" spc="0" normalizeH="0" baseline="0" noProof="0">
              <a:ln>
                <a:noFill/>
              </a:ln>
              <a:solidFill>
                <a:srgbClr val="FFA07A"/>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171450" marR="0" lvl="0" indent="-85725" algn="l" defTabSz="914400" rtl="0" eaLnBrk="1" fontAlgn="auto" latinLnBrk="0" hangingPunct="1">
              <a:lnSpc>
                <a:spcPct val="108000"/>
              </a:lnSpc>
              <a:spcBef>
                <a:spcPts val="0"/>
              </a:spcBef>
              <a:spcAft>
                <a:spcPts val="400"/>
              </a:spcAft>
              <a:buClrTx/>
              <a:buSzTx/>
              <a:buFont typeface="Arial" panose="020B0604020202020204" pitchFamily="34" charset="0"/>
              <a:buChar char="•"/>
              <a:tabLst/>
              <a:defRPr/>
            </a:pPr>
            <a:r>
              <a:rPr kumimoji="0" lang="en-GB" sz="700" b="0" i="1"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CBDC</a:t>
            </a:r>
            <a:r>
              <a:rPr kumimoji="0" lang="en-GB" sz="700" b="0" i="0"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 - </a:t>
            </a:r>
            <a:r>
              <a:rPr kumimoji="0" lang="en-US" sz="700" b="0" i="0"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Central Bank Digital Currency</a:t>
            </a:r>
          </a:p>
          <a:p>
            <a:pPr marL="171450" marR="0" lvl="0" indent="-85725" algn="l" defTabSz="914400" rtl="0" eaLnBrk="1" fontAlgn="auto" latinLnBrk="0" hangingPunct="1">
              <a:lnSpc>
                <a:spcPct val="108000"/>
              </a:lnSpc>
              <a:spcBef>
                <a:spcPts val="0"/>
              </a:spcBef>
              <a:spcAft>
                <a:spcPts val="400"/>
              </a:spcAft>
              <a:buClrTx/>
              <a:buSzTx/>
              <a:buFont typeface="Arial" panose="020B0604020202020204" pitchFamily="34" charset="0"/>
              <a:buChar char="•"/>
              <a:tabLst/>
              <a:defRPr/>
            </a:pPr>
            <a:r>
              <a:rPr kumimoji="0" lang="en-US" sz="700" b="0" i="1"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MiCA</a:t>
            </a:r>
            <a:r>
              <a:rPr kumimoji="0" lang="en-US" sz="700" b="0" i="0"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 - Markets in Crypto-Assets Regulation</a:t>
            </a:r>
          </a:p>
          <a:p>
            <a:pPr marL="171450" marR="0" lvl="0" indent="-85725" algn="l" defTabSz="914400" rtl="0" eaLnBrk="1" fontAlgn="auto" latinLnBrk="0" hangingPunct="1">
              <a:lnSpc>
                <a:spcPct val="108000"/>
              </a:lnSpc>
              <a:spcBef>
                <a:spcPts val="0"/>
              </a:spcBef>
              <a:spcAft>
                <a:spcPts val="1400"/>
              </a:spcAft>
              <a:buClrTx/>
              <a:buSzTx/>
              <a:buFont typeface="Arial" panose="020B0604020202020204" pitchFamily="34" charset="0"/>
              <a:buChar char="•"/>
              <a:tabLst/>
              <a:defRPr/>
            </a:pPr>
            <a:r>
              <a:rPr kumimoji="0" lang="en-US" sz="700" b="0" i="1"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DORA</a:t>
            </a:r>
            <a:r>
              <a:rPr kumimoji="0" lang="en-US" sz="700" b="0" i="0"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 - Digital Operational Resilience Act</a:t>
            </a:r>
            <a:endParaRPr lang="en-US" sz="700">
              <a:solidFill>
                <a:srgbClr val="58595B"/>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8000"/>
              </a:lnSpc>
              <a:spcBef>
                <a:spcPts val="0"/>
              </a:spcBef>
              <a:spcAft>
                <a:spcPts val="400"/>
              </a:spcAft>
              <a:buClrTx/>
              <a:buSzTx/>
              <a:buFontTx/>
              <a:buNone/>
              <a:tabLst/>
              <a:defRPr/>
            </a:pPr>
            <a:r>
              <a:rPr kumimoji="0" lang="en-US" sz="800" b="1" i="0" u="none" strike="noStrike" kern="0" cap="none" spc="0" normalizeH="0" baseline="0" noProof="0">
                <a:ln>
                  <a:noFill/>
                </a:ln>
                <a:solidFill>
                  <a:srgbClr val="FFA07A"/>
                </a:solidFill>
                <a:effectLst/>
                <a:uLnTx/>
                <a:uFillTx/>
                <a:latin typeface="Open Sans" panose="020B0606030504020204" pitchFamily="34" charset="0"/>
                <a:ea typeface="Open Sans" panose="020B0606030504020204" pitchFamily="34" charset="0"/>
                <a:cs typeface="Open Sans" panose="020B0606030504020204" pitchFamily="34" charset="0"/>
              </a:rPr>
              <a:t>Glossary of Sustainability rules</a:t>
            </a:r>
            <a:endParaRPr kumimoji="0" lang="en-US" sz="800" b="1" i="0" u="none" strike="noStrike" kern="1200" cap="none" spc="0" normalizeH="0" baseline="0" noProof="0">
              <a:ln>
                <a:noFill/>
              </a:ln>
              <a:solidFill>
                <a:srgbClr val="FFA07A"/>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171450" marR="0" lvl="0" indent="-85725" algn="l" defTabSz="914400" rtl="0" eaLnBrk="1" fontAlgn="auto" latinLnBrk="0" hangingPunct="1">
              <a:lnSpc>
                <a:spcPct val="108000"/>
              </a:lnSpc>
              <a:spcBef>
                <a:spcPts val="0"/>
              </a:spcBef>
              <a:spcAft>
                <a:spcPts val="400"/>
              </a:spcAft>
              <a:buClrTx/>
              <a:buSzTx/>
              <a:buFont typeface="Arial" panose="020B0604020202020204" pitchFamily="34" charset="0"/>
              <a:buChar char="•"/>
              <a:tabLst/>
              <a:defRPr/>
            </a:pPr>
            <a:r>
              <a:rPr kumimoji="0" lang="en-US" sz="700" b="0" i="1"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CSRD </a:t>
            </a:r>
            <a:r>
              <a:rPr kumimoji="0" lang="en-US" sz="700" b="0" i="0"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 Corporate Sustainability Reporting Directive</a:t>
            </a:r>
          </a:p>
          <a:p>
            <a:pPr marL="171450" indent="-85725">
              <a:lnSpc>
                <a:spcPct val="108000"/>
              </a:lnSpc>
              <a:spcAft>
                <a:spcPts val="400"/>
              </a:spcAft>
              <a:buFont typeface="Arial" panose="020B0604020202020204" pitchFamily="34" charset="0"/>
              <a:buChar char="•"/>
              <a:defRPr/>
            </a:pPr>
            <a:r>
              <a:rPr lang="en-US" sz="700" i="1">
                <a:solidFill>
                  <a:srgbClr val="58595B"/>
                </a:solidFill>
                <a:latin typeface="Open Sans" panose="020B0606030504020204" pitchFamily="34" charset="0"/>
                <a:ea typeface="Open Sans" panose="020B0606030504020204" pitchFamily="34" charset="0"/>
                <a:cs typeface="Open Sans" panose="020B0606030504020204" pitchFamily="34" charset="0"/>
              </a:rPr>
              <a:t>NF</a:t>
            </a:r>
            <a:r>
              <a:rPr kumimoji="0" lang="en-US" sz="700" b="0" i="1"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RD </a:t>
            </a:r>
            <a:r>
              <a:rPr kumimoji="0" lang="en-GB" sz="700" b="0" i="0"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700" b="0" i="0"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 Non-financial Reporting Directive</a:t>
            </a:r>
          </a:p>
          <a:p>
            <a:pPr marL="171450" marR="0" lvl="0" indent="-85725" algn="l" defTabSz="914400" rtl="0" eaLnBrk="1" fontAlgn="auto" latinLnBrk="0" hangingPunct="1">
              <a:lnSpc>
                <a:spcPct val="108000"/>
              </a:lnSpc>
              <a:spcBef>
                <a:spcPts val="0"/>
              </a:spcBef>
              <a:spcAft>
                <a:spcPts val="400"/>
              </a:spcAft>
              <a:buClrTx/>
              <a:buSzTx/>
              <a:buFont typeface="Arial" panose="020B0604020202020204" pitchFamily="34" charset="0"/>
              <a:buChar char="•"/>
              <a:tabLst/>
              <a:defRPr/>
            </a:pPr>
            <a:r>
              <a:rPr lang="en-US" sz="700" i="1">
                <a:solidFill>
                  <a:srgbClr val="58595B"/>
                </a:solidFill>
                <a:latin typeface="Open Sans" panose="020B0606030504020204" pitchFamily="34" charset="0"/>
                <a:ea typeface="Open Sans" panose="020B0606030504020204" pitchFamily="34" charset="0"/>
                <a:cs typeface="Open Sans" panose="020B0606030504020204" pitchFamily="34" charset="0"/>
              </a:rPr>
              <a:t>ESRS </a:t>
            </a:r>
            <a:r>
              <a:rPr kumimoji="0" lang="en-US" sz="700" b="0" i="0"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 European Sustainability Reporting Standards </a:t>
            </a:r>
            <a:endParaRPr kumimoji="0" lang="en-US" sz="700" b="0" i="1"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171450" marR="0" lvl="0" indent="-85725" algn="l" defTabSz="914400" rtl="0" eaLnBrk="1" fontAlgn="auto" latinLnBrk="0" hangingPunct="1">
              <a:lnSpc>
                <a:spcPct val="108000"/>
              </a:lnSpc>
              <a:spcBef>
                <a:spcPts val="0"/>
              </a:spcBef>
              <a:spcAft>
                <a:spcPts val="400"/>
              </a:spcAft>
              <a:buClrTx/>
              <a:buSzTx/>
              <a:buFont typeface="Arial" panose="020B0604020202020204" pitchFamily="34" charset="0"/>
              <a:buChar char="•"/>
              <a:tabLst/>
              <a:defRPr/>
            </a:pPr>
            <a:r>
              <a:rPr kumimoji="0" lang="en-US" sz="700" b="0" i="1"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ESG</a:t>
            </a:r>
            <a:r>
              <a:rPr kumimoji="0" lang="en-US" sz="700" b="0" i="0"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 - Environmental, Social, and Governance</a:t>
            </a:r>
          </a:p>
          <a:p>
            <a:pPr marL="171450" marR="0" lvl="0" indent="-85725" algn="l" defTabSz="914400" rtl="0" eaLnBrk="1" fontAlgn="auto" latinLnBrk="0" hangingPunct="1">
              <a:lnSpc>
                <a:spcPct val="108000"/>
              </a:lnSpc>
              <a:spcBef>
                <a:spcPts val="0"/>
              </a:spcBef>
              <a:spcAft>
                <a:spcPts val="1400"/>
              </a:spcAft>
              <a:buClrTx/>
              <a:buSzTx/>
              <a:buFont typeface="Arial" panose="020B0604020202020204" pitchFamily="34" charset="0"/>
              <a:buChar char="•"/>
              <a:tabLst/>
              <a:defRPr/>
            </a:pPr>
            <a:r>
              <a:rPr kumimoji="0" lang="en-US" sz="700" b="0" i="1"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CSDDD</a:t>
            </a:r>
            <a:r>
              <a:rPr kumimoji="0" lang="en-US" sz="700" b="0" i="0"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 - Corporate Sustainability Due Diligence Directive</a:t>
            </a:r>
          </a:p>
          <a:p>
            <a:pPr marL="0" marR="0" lvl="0" indent="0" algn="l" defTabSz="914400" rtl="0" eaLnBrk="1" fontAlgn="auto" latinLnBrk="0" hangingPunct="1">
              <a:lnSpc>
                <a:spcPct val="108000"/>
              </a:lnSpc>
              <a:spcBef>
                <a:spcPts val="0"/>
              </a:spcBef>
              <a:spcAft>
                <a:spcPts val="400"/>
              </a:spcAft>
              <a:buClrTx/>
              <a:buSzTx/>
              <a:buFontTx/>
              <a:buNone/>
              <a:tabLst/>
              <a:defRPr/>
            </a:pPr>
            <a:r>
              <a:rPr kumimoji="0" lang="en-US" sz="800" b="1" i="0" u="none" strike="noStrike" kern="0" cap="none" spc="0" normalizeH="0" baseline="0" noProof="0">
                <a:ln>
                  <a:noFill/>
                </a:ln>
                <a:solidFill>
                  <a:srgbClr val="FFA07A"/>
                </a:solidFill>
                <a:effectLst/>
                <a:uLnTx/>
                <a:uFillTx/>
                <a:latin typeface="Open Sans" panose="020B0606030504020204" pitchFamily="34" charset="0"/>
                <a:ea typeface="Open Sans" panose="020B0606030504020204" pitchFamily="34" charset="0"/>
                <a:cs typeface="Open Sans" panose="020B0606030504020204" pitchFamily="34" charset="0"/>
              </a:rPr>
              <a:t>Glossary of Payments rules</a:t>
            </a:r>
            <a:endParaRPr kumimoji="0" lang="en-US" sz="800" b="0" i="0" u="none" strike="noStrike" kern="1200" cap="none" spc="0" normalizeH="0" baseline="0" noProof="0">
              <a:ln>
                <a:noFill/>
              </a:ln>
              <a:solidFill>
                <a:srgbClr val="FFA07A"/>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171450" indent="-85725">
              <a:lnSpc>
                <a:spcPct val="108000"/>
              </a:lnSpc>
              <a:spcAft>
                <a:spcPts val="400"/>
              </a:spcAft>
              <a:buFont typeface="Arial" panose="020B0604020202020204" pitchFamily="34" charset="0"/>
              <a:buChar char="•"/>
              <a:defRPr/>
            </a:pPr>
            <a:r>
              <a:rPr kumimoji="0" lang="en-GB" sz="700" b="0" i="1"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CCD </a:t>
            </a:r>
            <a:r>
              <a:rPr kumimoji="0" lang="en-GB" sz="700" b="0" i="0"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 Consumer Credit Directive</a:t>
            </a:r>
            <a:endParaRPr kumimoji="0" lang="en-GB" sz="700" b="0" i="1"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171450" marR="0" lvl="0" indent="-85725" algn="l" defTabSz="914400" rtl="0" eaLnBrk="1" fontAlgn="auto" latinLnBrk="0" hangingPunct="1">
              <a:lnSpc>
                <a:spcPct val="108000"/>
              </a:lnSpc>
              <a:spcBef>
                <a:spcPts val="0"/>
              </a:spcBef>
              <a:spcAft>
                <a:spcPts val="400"/>
              </a:spcAft>
              <a:buClrTx/>
              <a:buSzTx/>
              <a:buFont typeface="Arial" panose="020B0604020202020204" pitchFamily="34" charset="0"/>
              <a:buChar char="•"/>
              <a:tabLst/>
              <a:defRPr/>
            </a:pPr>
            <a:r>
              <a:rPr kumimoji="0" lang="en-GB" sz="700" b="0" i="1"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BNPL</a:t>
            </a:r>
            <a:r>
              <a:rPr kumimoji="0" lang="en-GB" sz="700" b="0" i="0"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 - Buy-Now-Pay-Later</a:t>
            </a:r>
            <a:endParaRPr kumimoji="0" lang="en-US" sz="700" b="0" i="0"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171450" marR="0" lvl="0" indent="-85725" algn="l" defTabSz="914400" rtl="0" eaLnBrk="1" fontAlgn="auto" latinLnBrk="0" hangingPunct="1">
              <a:lnSpc>
                <a:spcPct val="108000"/>
              </a:lnSpc>
              <a:spcBef>
                <a:spcPts val="0"/>
              </a:spcBef>
              <a:spcAft>
                <a:spcPts val="400"/>
              </a:spcAft>
              <a:buClrTx/>
              <a:buSzTx/>
              <a:buFont typeface="Arial" panose="020B0604020202020204" pitchFamily="34" charset="0"/>
              <a:buChar char="•"/>
              <a:tabLst/>
              <a:defRPr/>
            </a:pPr>
            <a:r>
              <a:rPr kumimoji="0" lang="en-GB" sz="700" b="0" i="1"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PSD3</a:t>
            </a:r>
            <a:r>
              <a:rPr kumimoji="0" lang="en-GB" sz="700" b="0" i="0"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 - Payment Services Directive</a:t>
            </a:r>
          </a:p>
          <a:p>
            <a:pPr marL="171450" indent="-85725">
              <a:lnSpc>
                <a:spcPct val="108000"/>
              </a:lnSpc>
              <a:spcAft>
                <a:spcPts val="400"/>
              </a:spcAft>
              <a:buFont typeface="Arial" panose="020B0604020202020204" pitchFamily="34" charset="0"/>
              <a:buChar char="•"/>
              <a:defRPr/>
            </a:pPr>
            <a:r>
              <a:rPr kumimoji="0" lang="en-GB" sz="700" b="0" i="1"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PSR1</a:t>
            </a:r>
            <a:r>
              <a:rPr kumimoji="0" lang="en-GB" sz="700" b="0" i="0"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 - Payment Services Regulation</a:t>
            </a:r>
          </a:p>
          <a:p>
            <a:pPr marL="171450" marR="0" lvl="0" indent="-85725" algn="l" defTabSz="914400" rtl="0" eaLnBrk="1" fontAlgn="auto" latinLnBrk="0" hangingPunct="1">
              <a:lnSpc>
                <a:spcPct val="108000"/>
              </a:lnSpc>
              <a:spcBef>
                <a:spcPts val="0"/>
              </a:spcBef>
              <a:spcAft>
                <a:spcPts val="1800"/>
              </a:spcAft>
              <a:buClrTx/>
              <a:buSzTx/>
              <a:buFont typeface="Arial" panose="020B0604020202020204" pitchFamily="34" charset="0"/>
              <a:buChar char="•"/>
              <a:tabLst/>
              <a:defRPr/>
            </a:pPr>
            <a:r>
              <a:rPr kumimoji="0" lang="en-GB" sz="700" b="0" i="1"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ISO</a:t>
            </a:r>
            <a:r>
              <a:rPr kumimoji="0" lang="en-GB" sz="700" b="0" i="0"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 - International Organization for Standardization</a:t>
            </a:r>
          </a:p>
          <a:p>
            <a:pPr marL="0" marR="0" lvl="0" indent="0" algn="l" defTabSz="914400" rtl="0" eaLnBrk="1" fontAlgn="auto" latinLnBrk="0" hangingPunct="1">
              <a:lnSpc>
                <a:spcPct val="108000"/>
              </a:lnSpc>
              <a:spcBef>
                <a:spcPts val="0"/>
              </a:spcBef>
              <a:spcAft>
                <a:spcPts val="400"/>
              </a:spcAft>
              <a:buClrTx/>
              <a:buSzTx/>
              <a:buFontTx/>
              <a:buNone/>
              <a:tabLst/>
              <a:defRPr/>
            </a:pPr>
            <a:r>
              <a:rPr lang="en-US" sz="800" b="1" kern="0">
                <a:solidFill>
                  <a:srgbClr val="FFA07A"/>
                </a:solidFill>
                <a:latin typeface="Open Sans" panose="020B0606030504020204" pitchFamily="34" charset="0"/>
                <a:ea typeface="Open Sans" panose="020B0606030504020204" pitchFamily="34" charset="0"/>
                <a:cs typeface="Open Sans" panose="020B0606030504020204" pitchFamily="34" charset="0"/>
              </a:rPr>
              <a:t>Glossary of </a:t>
            </a:r>
            <a:r>
              <a:rPr kumimoji="0" lang="en-US" sz="800" b="1" i="0" u="none" strike="noStrike" kern="0" cap="none" spc="0" normalizeH="0" baseline="0" noProof="0">
                <a:ln>
                  <a:noFill/>
                </a:ln>
                <a:solidFill>
                  <a:srgbClr val="FFA07A"/>
                </a:solidFill>
                <a:effectLst/>
                <a:uLnTx/>
                <a:uFillTx/>
                <a:latin typeface="Open Sans" panose="020B0606030504020204" pitchFamily="34" charset="0"/>
                <a:ea typeface="Open Sans" panose="020B0606030504020204" pitchFamily="34" charset="0"/>
                <a:cs typeface="Open Sans" panose="020B0606030504020204" pitchFamily="34" charset="0"/>
              </a:rPr>
              <a:t>Reviews</a:t>
            </a:r>
            <a:endParaRPr kumimoji="0" lang="en-US" sz="800" b="0" i="0" u="none" strike="noStrike" kern="1200" cap="none" spc="0" normalizeH="0" baseline="0" noProof="0">
              <a:ln>
                <a:noFill/>
              </a:ln>
              <a:solidFill>
                <a:srgbClr val="FFA07A"/>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171450" indent="-85725">
              <a:lnSpc>
                <a:spcPct val="108000"/>
              </a:lnSpc>
              <a:spcAft>
                <a:spcPts val="400"/>
              </a:spcAft>
              <a:buFont typeface="Arial" panose="020B0604020202020204" pitchFamily="34" charset="0"/>
              <a:buChar char="•"/>
              <a:defRPr/>
            </a:pPr>
            <a:r>
              <a:rPr kumimoji="0" lang="en-US" sz="700" b="0" i="1"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SFDR</a:t>
            </a:r>
            <a:r>
              <a:rPr kumimoji="0" lang="en-US" sz="700" b="0" i="0"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 - Sustainable Finance Disclosure Regulation</a:t>
            </a:r>
          </a:p>
        </p:txBody>
      </p:sp>
      <p:grpSp>
        <p:nvGrpSpPr>
          <p:cNvPr id="133" name="Group 132">
            <a:extLst>
              <a:ext uri="{FF2B5EF4-FFF2-40B4-BE49-F238E27FC236}">
                <a16:creationId xmlns:a16="http://schemas.microsoft.com/office/drawing/2014/main" id="{F275669F-DBA9-87F5-B537-0BB23387C8DB}"/>
              </a:ext>
            </a:extLst>
          </p:cNvPr>
          <p:cNvGrpSpPr/>
          <p:nvPr/>
        </p:nvGrpSpPr>
        <p:grpSpPr>
          <a:xfrm>
            <a:off x="6884057" y="6555398"/>
            <a:ext cx="738388" cy="200055"/>
            <a:chOff x="5534620" y="6545718"/>
            <a:chExt cx="738388" cy="200055"/>
          </a:xfrm>
        </p:grpSpPr>
        <p:sp>
          <p:nvSpPr>
            <p:cNvPr id="124" name="Tekstvak 78">
              <a:extLst>
                <a:ext uri="{FF2B5EF4-FFF2-40B4-BE49-F238E27FC236}">
                  <a16:creationId xmlns:a16="http://schemas.microsoft.com/office/drawing/2014/main" id="{08DFCC31-6729-7C8A-0579-4783FB849B07}"/>
                </a:ext>
              </a:extLst>
            </p:cNvPr>
            <p:cNvSpPr txBox="1"/>
            <p:nvPr/>
          </p:nvSpPr>
          <p:spPr>
            <a:xfrm>
              <a:off x="5629883" y="6545718"/>
              <a:ext cx="643125" cy="200055"/>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700" b="0" i="0" u="none" strike="noStrike" kern="1200" cap="none" spc="0" normalizeH="0" baseline="0" noProof="0">
                  <a:ln>
                    <a:noFill/>
                  </a:ln>
                  <a:solidFill>
                    <a:srgbClr val="D8D8D8">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 Adoption</a:t>
              </a:r>
            </a:p>
          </p:txBody>
        </p:sp>
        <p:pic>
          <p:nvPicPr>
            <p:cNvPr id="126" name="Picture 125">
              <a:extLst>
                <a:ext uri="{FF2B5EF4-FFF2-40B4-BE49-F238E27FC236}">
                  <a16:creationId xmlns:a16="http://schemas.microsoft.com/office/drawing/2014/main" id="{0150DD2D-C7DD-59FA-5F7D-C30FF85E5529}"/>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534620" y="6570145"/>
              <a:ext cx="151200" cy="151200"/>
            </a:xfrm>
            <a:prstGeom prst="rect">
              <a:avLst/>
            </a:prstGeom>
          </p:spPr>
        </p:pic>
      </p:grpSp>
      <p:grpSp>
        <p:nvGrpSpPr>
          <p:cNvPr id="107" name="Group 106">
            <a:extLst>
              <a:ext uri="{FF2B5EF4-FFF2-40B4-BE49-F238E27FC236}">
                <a16:creationId xmlns:a16="http://schemas.microsoft.com/office/drawing/2014/main" id="{C2CEF7C6-1F38-73D7-5CDD-3F2A052A4D72}"/>
              </a:ext>
            </a:extLst>
          </p:cNvPr>
          <p:cNvGrpSpPr/>
          <p:nvPr/>
        </p:nvGrpSpPr>
        <p:grpSpPr>
          <a:xfrm>
            <a:off x="3364534" y="2033953"/>
            <a:ext cx="3875679" cy="184666"/>
            <a:chOff x="5020539" y="1818563"/>
            <a:chExt cx="3875679" cy="184666"/>
          </a:xfrm>
        </p:grpSpPr>
        <p:sp>
          <p:nvSpPr>
            <p:cNvPr id="108" name="Tekstvak 78">
              <a:extLst>
                <a:ext uri="{FF2B5EF4-FFF2-40B4-BE49-F238E27FC236}">
                  <a16:creationId xmlns:a16="http://schemas.microsoft.com/office/drawing/2014/main" id="{4376A813-16E3-7584-482E-AAC4238D1050}"/>
                </a:ext>
              </a:extLst>
            </p:cNvPr>
            <p:cNvSpPr txBox="1"/>
            <p:nvPr/>
          </p:nvSpPr>
          <p:spPr>
            <a:xfrm>
              <a:off x="8121919" y="1818563"/>
              <a:ext cx="774299" cy="184666"/>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600" b="0" i="0" u="none" strike="noStrike" kern="0" cap="none" spc="0" normalizeH="0" baseline="0" noProof="0">
                  <a:ln>
                    <a:noFill/>
                  </a:ln>
                  <a:solidFill>
                    <a:srgbClr val="D8D8D8">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Expected: 1/25</a:t>
              </a:r>
            </a:p>
          </p:txBody>
        </p:sp>
        <p:grpSp>
          <p:nvGrpSpPr>
            <p:cNvPr id="119" name="Group 118">
              <a:extLst>
                <a:ext uri="{FF2B5EF4-FFF2-40B4-BE49-F238E27FC236}">
                  <a16:creationId xmlns:a16="http://schemas.microsoft.com/office/drawing/2014/main" id="{F94FB0DC-5011-B55C-5826-68C163820639}"/>
                </a:ext>
              </a:extLst>
            </p:cNvPr>
            <p:cNvGrpSpPr/>
            <p:nvPr/>
          </p:nvGrpSpPr>
          <p:grpSpPr>
            <a:xfrm>
              <a:off x="5020539" y="1833801"/>
              <a:ext cx="3144216" cy="152841"/>
              <a:chOff x="5020539" y="1833801"/>
              <a:chExt cx="3144216" cy="152841"/>
            </a:xfrm>
          </p:grpSpPr>
          <p:sp>
            <p:nvSpPr>
              <p:cNvPr id="121" name="Rechthoek 77">
                <a:extLst>
                  <a:ext uri="{FF2B5EF4-FFF2-40B4-BE49-F238E27FC236}">
                    <a16:creationId xmlns:a16="http://schemas.microsoft.com/office/drawing/2014/main" id="{9394DE94-8184-3A68-B454-A81DA589555D}"/>
                  </a:ext>
                </a:extLst>
              </p:cNvPr>
              <p:cNvSpPr>
                <a:spLocks noChangeArrowheads="1"/>
              </p:cNvSpPr>
              <p:nvPr/>
            </p:nvSpPr>
            <p:spPr bwMode="auto">
              <a:xfrm>
                <a:off x="5020539" y="1834983"/>
                <a:ext cx="489973" cy="150270"/>
              </a:xfrm>
              <a:prstGeom prst="rect">
                <a:avLst/>
              </a:prstGeom>
              <a:gradFill flip="none" rotWithShape="1">
                <a:gsLst>
                  <a:gs pos="6000">
                    <a:srgbClr val="C4C5C6"/>
                  </a:gs>
                  <a:gs pos="100000">
                    <a:srgbClr val="C8F0FF"/>
                  </a:gs>
                </a:gsLst>
                <a:lin ang="0" scaled="1"/>
                <a:tileRect/>
              </a:gradFill>
              <a:ln>
                <a:noFill/>
              </a:ln>
            </p:spPr>
            <p:txBody>
              <a:bodyPr wrap="none" anchor="ctr"/>
              <a:lstStyle>
                <a:lvl1pPr eaLnBrk="0" hangingPunct="0">
                  <a:defRPr sz="2000">
                    <a:solidFill>
                      <a:schemeClr val="tx1"/>
                    </a:solidFill>
                    <a:latin typeface="Arial" charset="0"/>
                    <a:ea typeface="MS PGothic" pitchFamily="34" charset="-128"/>
                  </a:defRPr>
                </a:lvl1pPr>
                <a:lvl2pPr marL="742950" indent="-285750" eaLnBrk="0" hangingPunct="0">
                  <a:defRPr sz="2000">
                    <a:solidFill>
                      <a:schemeClr val="tx1"/>
                    </a:solidFill>
                    <a:latin typeface="Arial" charset="0"/>
                    <a:ea typeface="MS PGothic" pitchFamily="34" charset="-128"/>
                  </a:defRPr>
                </a:lvl2pPr>
                <a:lvl3pPr marL="1143000" indent="-228600" eaLnBrk="0" hangingPunct="0">
                  <a:defRPr sz="2000">
                    <a:solidFill>
                      <a:schemeClr val="tx1"/>
                    </a:solidFill>
                    <a:latin typeface="Arial" charset="0"/>
                    <a:ea typeface="MS PGothic" pitchFamily="34" charset="-128"/>
                  </a:defRPr>
                </a:lvl3pPr>
                <a:lvl4pPr marL="1600200" indent="-228600" eaLnBrk="0" hangingPunct="0">
                  <a:defRPr sz="2000">
                    <a:solidFill>
                      <a:schemeClr val="tx1"/>
                    </a:solidFill>
                    <a:latin typeface="Arial" charset="0"/>
                    <a:ea typeface="MS PGothic" pitchFamily="34" charset="-128"/>
                  </a:defRPr>
                </a:lvl4pPr>
                <a:lvl5pPr marL="2057400" indent="-228600" eaLnBrk="0" hangingPunct="0">
                  <a:defRPr sz="2000">
                    <a:solidFill>
                      <a:schemeClr val="tx1"/>
                    </a:solidFill>
                    <a:latin typeface="Arial" charset="0"/>
                    <a:ea typeface="MS PGothic" pitchFamily="34" charset="-128"/>
                  </a:defRPr>
                </a:lvl5pPr>
                <a:lvl6pPr marL="2514600" indent="-228600" eaLnBrk="0" fontAlgn="base" hangingPunct="0">
                  <a:spcBef>
                    <a:spcPct val="0"/>
                  </a:spcBef>
                  <a:spcAft>
                    <a:spcPct val="0"/>
                  </a:spcAft>
                  <a:defRPr sz="2000">
                    <a:solidFill>
                      <a:schemeClr val="tx1"/>
                    </a:solidFill>
                    <a:latin typeface="Arial" charset="0"/>
                    <a:ea typeface="MS PGothic" pitchFamily="34" charset="-128"/>
                  </a:defRPr>
                </a:lvl6pPr>
                <a:lvl7pPr marL="2971800" indent="-228600" eaLnBrk="0" fontAlgn="base" hangingPunct="0">
                  <a:spcBef>
                    <a:spcPct val="0"/>
                  </a:spcBef>
                  <a:spcAft>
                    <a:spcPct val="0"/>
                  </a:spcAft>
                  <a:defRPr sz="2000">
                    <a:solidFill>
                      <a:schemeClr val="tx1"/>
                    </a:solidFill>
                    <a:latin typeface="Arial" charset="0"/>
                    <a:ea typeface="MS PGothic" pitchFamily="34" charset="-128"/>
                  </a:defRPr>
                </a:lvl7pPr>
                <a:lvl8pPr marL="3429000" indent="-228600" eaLnBrk="0" fontAlgn="base" hangingPunct="0">
                  <a:spcBef>
                    <a:spcPct val="0"/>
                  </a:spcBef>
                  <a:spcAft>
                    <a:spcPct val="0"/>
                  </a:spcAft>
                  <a:defRPr sz="2000">
                    <a:solidFill>
                      <a:schemeClr val="tx1"/>
                    </a:solidFill>
                    <a:latin typeface="Arial" charset="0"/>
                    <a:ea typeface="MS PGothic" pitchFamily="34" charset="-128"/>
                  </a:defRPr>
                </a:lvl8pPr>
                <a:lvl9pPr marL="3886200" indent="-228600" eaLnBrk="0" fontAlgn="base" hangingPunct="0">
                  <a:spcBef>
                    <a:spcPct val="0"/>
                  </a:spcBef>
                  <a:spcAft>
                    <a:spcPct val="0"/>
                  </a:spcAft>
                  <a:defRPr sz="2000">
                    <a:solidFill>
                      <a:schemeClr val="tx1"/>
                    </a:solidFill>
                    <a:latin typeface="Arial"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600" b="0" i="1" u="none" strike="noStrike" kern="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3/23</a:t>
                </a:r>
              </a:p>
            </p:txBody>
          </p:sp>
          <p:sp>
            <p:nvSpPr>
              <p:cNvPr id="137" name="Rechthoek 77">
                <a:extLst>
                  <a:ext uri="{FF2B5EF4-FFF2-40B4-BE49-F238E27FC236}">
                    <a16:creationId xmlns:a16="http://schemas.microsoft.com/office/drawing/2014/main" id="{16A557F3-5091-BB33-0B84-92E68B48208E}"/>
                  </a:ext>
                </a:extLst>
              </p:cNvPr>
              <p:cNvSpPr>
                <a:spLocks noChangeArrowheads="1"/>
              </p:cNvSpPr>
              <p:nvPr/>
            </p:nvSpPr>
            <p:spPr bwMode="auto">
              <a:xfrm>
                <a:off x="5485774" y="1836373"/>
                <a:ext cx="535926" cy="150269"/>
              </a:xfrm>
              <a:prstGeom prst="rect">
                <a:avLst/>
              </a:prstGeom>
              <a:solidFill>
                <a:srgbClr val="C8F0FF"/>
              </a:solidFill>
              <a:ln>
                <a:noFill/>
              </a:ln>
            </p:spPr>
            <p:txBody>
              <a:bodyPr wrap="none" anchor="ctr"/>
              <a:lstStyle>
                <a:lvl1pPr eaLnBrk="0" hangingPunct="0">
                  <a:defRPr sz="2000">
                    <a:solidFill>
                      <a:schemeClr val="tx1"/>
                    </a:solidFill>
                    <a:latin typeface="Arial" charset="0"/>
                    <a:ea typeface="MS PGothic" pitchFamily="34" charset="-128"/>
                  </a:defRPr>
                </a:lvl1pPr>
                <a:lvl2pPr marL="742950" indent="-285750" eaLnBrk="0" hangingPunct="0">
                  <a:defRPr sz="2000">
                    <a:solidFill>
                      <a:schemeClr val="tx1"/>
                    </a:solidFill>
                    <a:latin typeface="Arial" charset="0"/>
                    <a:ea typeface="MS PGothic" pitchFamily="34" charset="-128"/>
                  </a:defRPr>
                </a:lvl2pPr>
                <a:lvl3pPr marL="1143000" indent="-228600" eaLnBrk="0" hangingPunct="0">
                  <a:defRPr sz="2000">
                    <a:solidFill>
                      <a:schemeClr val="tx1"/>
                    </a:solidFill>
                    <a:latin typeface="Arial" charset="0"/>
                    <a:ea typeface="MS PGothic" pitchFamily="34" charset="-128"/>
                  </a:defRPr>
                </a:lvl3pPr>
                <a:lvl4pPr marL="1600200" indent="-228600" eaLnBrk="0" hangingPunct="0">
                  <a:defRPr sz="2000">
                    <a:solidFill>
                      <a:schemeClr val="tx1"/>
                    </a:solidFill>
                    <a:latin typeface="Arial" charset="0"/>
                    <a:ea typeface="MS PGothic" pitchFamily="34" charset="-128"/>
                  </a:defRPr>
                </a:lvl4pPr>
                <a:lvl5pPr marL="2057400" indent="-228600" eaLnBrk="0" hangingPunct="0">
                  <a:defRPr sz="2000">
                    <a:solidFill>
                      <a:schemeClr val="tx1"/>
                    </a:solidFill>
                    <a:latin typeface="Arial" charset="0"/>
                    <a:ea typeface="MS PGothic" pitchFamily="34" charset="-128"/>
                  </a:defRPr>
                </a:lvl5pPr>
                <a:lvl6pPr marL="2514600" indent="-228600" eaLnBrk="0" fontAlgn="base" hangingPunct="0">
                  <a:spcBef>
                    <a:spcPct val="0"/>
                  </a:spcBef>
                  <a:spcAft>
                    <a:spcPct val="0"/>
                  </a:spcAft>
                  <a:defRPr sz="2000">
                    <a:solidFill>
                      <a:schemeClr val="tx1"/>
                    </a:solidFill>
                    <a:latin typeface="Arial" charset="0"/>
                    <a:ea typeface="MS PGothic" pitchFamily="34" charset="-128"/>
                  </a:defRPr>
                </a:lvl6pPr>
                <a:lvl7pPr marL="2971800" indent="-228600" eaLnBrk="0" fontAlgn="base" hangingPunct="0">
                  <a:spcBef>
                    <a:spcPct val="0"/>
                  </a:spcBef>
                  <a:spcAft>
                    <a:spcPct val="0"/>
                  </a:spcAft>
                  <a:defRPr sz="2000">
                    <a:solidFill>
                      <a:schemeClr val="tx1"/>
                    </a:solidFill>
                    <a:latin typeface="Arial" charset="0"/>
                    <a:ea typeface="MS PGothic" pitchFamily="34" charset="-128"/>
                  </a:defRPr>
                </a:lvl7pPr>
                <a:lvl8pPr marL="3429000" indent="-228600" eaLnBrk="0" fontAlgn="base" hangingPunct="0">
                  <a:spcBef>
                    <a:spcPct val="0"/>
                  </a:spcBef>
                  <a:spcAft>
                    <a:spcPct val="0"/>
                  </a:spcAft>
                  <a:defRPr sz="2000">
                    <a:solidFill>
                      <a:schemeClr val="tx1"/>
                    </a:solidFill>
                    <a:latin typeface="Arial" charset="0"/>
                    <a:ea typeface="MS PGothic" pitchFamily="34" charset="-128"/>
                  </a:defRPr>
                </a:lvl8pPr>
                <a:lvl9pPr marL="3886200" indent="-228600" eaLnBrk="0" fontAlgn="base" hangingPunct="0">
                  <a:spcBef>
                    <a:spcPct val="0"/>
                  </a:spcBef>
                  <a:spcAft>
                    <a:spcPct val="0"/>
                  </a:spcAft>
                  <a:defRPr sz="2000">
                    <a:solidFill>
                      <a:schemeClr val="tx1"/>
                    </a:solidFill>
                    <a:latin typeface="Arial"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800" b="1" i="0" u="none" strike="noStrike" kern="0" cap="none" spc="0" normalizeH="0" baseline="0" noProof="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38" name="Rechthoek 77">
                <a:extLst>
                  <a:ext uri="{FF2B5EF4-FFF2-40B4-BE49-F238E27FC236}">
                    <a16:creationId xmlns:a16="http://schemas.microsoft.com/office/drawing/2014/main" id="{4024393C-50D7-2E33-50AE-E3BD6E61A344}"/>
                  </a:ext>
                </a:extLst>
              </p:cNvPr>
              <p:cNvSpPr>
                <a:spLocks noChangeArrowheads="1"/>
              </p:cNvSpPr>
              <p:nvPr/>
            </p:nvSpPr>
            <p:spPr bwMode="auto">
              <a:xfrm>
                <a:off x="6017187" y="1834982"/>
                <a:ext cx="2044514" cy="151659"/>
              </a:xfrm>
              <a:prstGeom prst="rect">
                <a:avLst/>
              </a:prstGeom>
              <a:gradFill>
                <a:gsLst>
                  <a:gs pos="48000">
                    <a:srgbClr val="00AEEF"/>
                  </a:gs>
                  <a:gs pos="0">
                    <a:srgbClr val="C8F0FF"/>
                  </a:gs>
                </a:gsLst>
                <a:lin ang="0" scaled="1"/>
              </a:gradFill>
              <a:ln>
                <a:noFill/>
              </a:ln>
            </p:spPr>
            <p:txBody>
              <a:bodyPr wrap="none" anchor="ctr"/>
              <a:lstStyle>
                <a:lvl1pPr eaLnBrk="0" hangingPunct="0">
                  <a:defRPr sz="2000">
                    <a:solidFill>
                      <a:schemeClr val="tx1"/>
                    </a:solidFill>
                    <a:latin typeface="Arial" charset="0"/>
                    <a:ea typeface="MS PGothic" pitchFamily="34" charset="-128"/>
                  </a:defRPr>
                </a:lvl1pPr>
                <a:lvl2pPr marL="742950" indent="-285750" eaLnBrk="0" hangingPunct="0">
                  <a:defRPr sz="2000">
                    <a:solidFill>
                      <a:schemeClr val="tx1"/>
                    </a:solidFill>
                    <a:latin typeface="Arial" charset="0"/>
                    <a:ea typeface="MS PGothic" pitchFamily="34" charset="-128"/>
                  </a:defRPr>
                </a:lvl2pPr>
                <a:lvl3pPr marL="1143000" indent="-228600" eaLnBrk="0" hangingPunct="0">
                  <a:defRPr sz="2000">
                    <a:solidFill>
                      <a:schemeClr val="tx1"/>
                    </a:solidFill>
                    <a:latin typeface="Arial" charset="0"/>
                    <a:ea typeface="MS PGothic" pitchFamily="34" charset="-128"/>
                  </a:defRPr>
                </a:lvl3pPr>
                <a:lvl4pPr marL="1600200" indent="-228600" eaLnBrk="0" hangingPunct="0">
                  <a:defRPr sz="2000">
                    <a:solidFill>
                      <a:schemeClr val="tx1"/>
                    </a:solidFill>
                    <a:latin typeface="Arial" charset="0"/>
                    <a:ea typeface="MS PGothic" pitchFamily="34" charset="-128"/>
                  </a:defRPr>
                </a:lvl4pPr>
                <a:lvl5pPr marL="2057400" indent="-228600" eaLnBrk="0" hangingPunct="0">
                  <a:defRPr sz="2000">
                    <a:solidFill>
                      <a:schemeClr val="tx1"/>
                    </a:solidFill>
                    <a:latin typeface="Arial" charset="0"/>
                    <a:ea typeface="MS PGothic" pitchFamily="34" charset="-128"/>
                  </a:defRPr>
                </a:lvl5pPr>
                <a:lvl6pPr marL="2514600" indent="-228600" eaLnBrk="0" fontAlgn="base" hangingPunct="0">
                  <a:spcBef>
                    <a:spcPct val="0"/>
                  </a:spcBef>
                  <a:spcAft>
                    <a:spcPct val="0"/>
                  </a:spcAft>
                  <a:defRPr sz="2000">
                    <a:solidFill>
                      <a:schemeClr val="tx1"/>
                    </a:solidFill>
                    <a:latin typeface="Arial" charset="0"/>
                    <a:ea typeface="MS PGothic" pitchFamily="34" charset="-128"/>
                  </a:defRPr>
                </a:lvl6pPr>
                <a:lvl7pPr marL="2971800" indent="-228600" eaLnBrk="0" fontAlgn="base" hangingPunct="0">
                  <a:spcBef>
                    <a:spcPct val="0"/>
                  </a:spcBef>
                  <a:spcAft>
                    <a:spcPct val="0"/>
                  </a:spcAft>
                  <a:defRPr sz="2000">
                    <a:solidFill>
                      <a:schemeClr val="tx1"/>
                    </a:solidFill>
                    <a:latin typeface="Arial" charset="0"/>
                    <a:ea typeface="MS PGothic" pitchFamily="34" charset="-128"/>
                  </a:defRPr>
                </a:lvl7pPr>
                <a:lvl8pPr marL="3429000" indent="-228600" eaLnBrk="0" fontAlgn="base" hangingPunct="0">
                  <a:spcBef>
                    <a:spcPct val="0"/>
                  </a:spcBef>
                  <a:spcAft>
                    <a:spcPct val="0"/>
                  </a:spcAft>
                  <a:defRPr sz="2000">
                    <a:solidFill>
                      <a:schemeClr val="tx1"/>
                    </a:solidFill>
                    <a:latin typeface="Arial" charset="0"/>
                    <a:ea typeface="MS PGothic" pitchFamily="34" charset="-128"/>
                  </a:defRPr>
                </a:lvl8pPr>
                <a:lvl9pPr marL="3886200" indent="-228600" eaLnBrk="0" fontAlgn="base" hangingPunct="0">
                  <a:spcBef>
                    <a:spcPct val="0"/>
                  </a:spcBef>
                  <a:spcAft>
                    <a:spcPct val="0"/>
                  </a:spcAft>
                  <a:defRPr sz="2000">
                    <a:solidFill>
                      <a:schemeClr val="tx1"/>
                    </a:solidFill>
                    <a:latin typeface="Arial"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800" b="0" i="0" u="none" strike="noStrike" kern="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39" name="Picture 138">
                <a:extLst>
                  <a:ext uri="{FF2B5EF4-FFF2-40B4-BE49-F238E27FC236}">
                    <a16:creationId xmlns:a16="http://schemas.microsoft.com/office/drawing/2014/main" id="{91F7D666-5D5D-9BDB-6CA6-E326C14B5784}"/>
                  </a:ext>
                </a:extLst>
              </p:cNvPr>
              <p:cNvPicPr>
                <a:picLocks/>
              </p:cNvPicPr>
              <p:nvPr/>
            </p:nvPicPr>
            <p:blipFill rotWithShape="1">
              <a:blip r:embed="rId3">
                <a:extLst>
                  <a:ext uri="{28A0092B-C50C-407E-A947-70E740481C1C}">
                    <a14:useLocalDpi xmlns:a14="http://schemas.microsoft.com/office/drawing/2010/main" val="0"/>
                  </a:ext>
                </a:extLst>
              </a:blip>
              <a:srcRect t="793" b="1572"/>
              <a:stretch/>
            </p:blipFill>
            <p:spPr>
              <a:xfrm>
                <a:off x="8015242" y="1833801"/>
                <a:ext cx="149513" cy="152332"/>
              </a:xfrm>
              <a:prstGeom prst="rect">
                <a:avLst/>
              </a:prstGeom>
            </p:spPr>
          </p:pic>
        </p:grpSp>
      </p:grpSp>
      <p:pic>
        <p:nvPicPr>
          <p:cNvPr id="5" name="Picture 4" descr="Shape&#10;&#10;Description automatically generated with low confidence">
            <a:extLst>
              <a:ext uri="{FF2B5EF4-FFF2-40B4-BE49-F238E27FC236}">
                <a16:creationId xmlns:a16="http://schemas.microsoft.com/office/drawing/2014/main" id="{637028DC-01DC-CFD4-B3E7-00EF8CF77CA8}"/>
              </a:ext>
            </a:extLst>
          </p:cNvPr>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71924" y="2370850"/>
            <a:ext cx="508435" cy="508435"/>
          </a:xfrm>
          <a:prstGeom prst="rect">
            <a:avLst/>
          </a:prstGeom>
        </p:spPr>
      </p:pic>
      <p:pic>
        <p:nvPicPr>
          <p:cNvPr id="52" name="Picture 51" descr="Shape&#10;&#10;Description automatically generated with low confidence">
            <a:extLst>
              <a:ext uri="{FF2B5EF4-FFF2-40B4-BE49-F238E27FC236}">
                <a16:creationId xmlns:a16="http://schemas.microsoft.com/office/drawing/2014/main" id="{C5275A67-05B7-ED7E-A683-14A9DE44AF97}"/>
              </a:ext>
            </a:extLst>
          </p:cNvPr>
          <p:cNvPicPr>
            <a:picLocks noChangeAspect="1"/>
          </p:cNvPicPr>
          <p:nvPr/>
        </p:nvPicPr>
        <p:blipFill>
          <a:blip r:embed="rId8">
            <a:duotone>
              <a:schemeClr val="accent4">
                <a:shade val="45000"/>
                <a:satMod val="135000"/>
              </a:schemeClr>
              <a:prstClr val="white"/>
            </a:duotone>
            <a:extLst>
              <a:ext uri="{BEBA8EAE-BF5A-486C-A8C5-ECC9F3942E4B}">
                <a14:imgProps xmlns:a14="http://schemas.microsoft.com/office/drawing/2010/main">
                  <a14:imgLayer r:embed="rId9">
                    <a14:imgEffect>
                      <a14:colorTemperature colorTemp="11200"/>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444767" y="3623429"/>
            <a:ext cx="558312" cy="558312"/>
          </a:xfrm>
          <a:prstGeom prst="rect">
            <a:avLst/>
          </a:prstGeom>
          <a:noFill/>
          <a:ln>
            <a:noFill/>
          </a:ln>
        </p:spPr>
      </p:pic>
      <p:grpSp>
        <p:nvGrpSpPr>
          <p:cNvPr id="54" name="Group 53">
            <a:extLst>
              <a:ext uri="{FF2B5EF4-FFF2-40B4-BE49-F238E27FC236}">
                <a16:creationId xmlns:a16="http://schemas.microsoft.com/office/drawing/2014/main" id="{3CBB91AC-CC67-B8CA-04C3-84C29C2A5876}"/>
              </a:ext>
            </a:extLst>
          </p:cNvPr>
          <p:cNvGrpSpPr/>
          <p:nvPr/>
        </p:nvGrpSpPr>
        <p:grpSpPr>
          <a:xfrm>
            <a:off x="3357577" y="566343"/>
            <a:ext cx="7012324" cy="186285"/>
            <a:chOff x="3364417" y="782621"/>
            <a:chExt cx="7012324" cy="186285"/>
          </a:xfrm>
        </p:grpSpPr>
        <p:grpSp>
          <p:nvGrpSpPr>
            <p:cNvPr id="19" name="Group 18">
              <a:extLst>
                <a:ext uri="{FF2B5EF4-FFF2-40B4-BE49-F238E27FC236}">
                  <a16:creationId xmlns:a16="http://schemas.microsoft.com/office/drawing/2014/main" id="{60291634-DF9A-DA4B-1AB1-86F8640D9EE7}"/>
                </a:ext>
              </a:extLst>
            </p:cNvPr>
            <p:cNvGrpSpPr/>
            <p:nvPr/>
          </p:nvGrpSpPr>
          <p:grpSpPr>
            <a:xfrm>
              <a:off x="3364417" y="782621"/>
              <a:ext cx="7012324" cy="186285"/>
              <a:chOff x="2489844" y="1420421"/>
              <a:chExt cx="7012324" cy="186285"/>
            </a:xfrm>
          </p:grpSpPr>
          <p:sp>
            <p:nvSpPr>
              <p:cNvPr id="20" name="Rechthoek 77">
                <a:extLst>
                  <a:ext uri="{FF2B5EF4-FFF2-40B4-BE49-F238E27FC236}">
                    <a16:creationId xmlns:a16="http://schemas.microsoft.com/office/drawing/2014/main" id="{62D4C641-4F28-AAD8-9F1C-2FA02E4EC75C}"/>
                  </a:ext>
                </a:extLst>
              </p:cNvPr>
              <p:cNvSpPr>
                <a:spLocks noChangeArrowheads="1"/>
              </p:cNvSpPr>
              <p:nvPr/>
            </p:nvSpPr>
            <p:spPr bwMode="auto">
              <a:xfrm>
                <a:off x="8460424" y="1436925"/>
                <a:ext cx="508099" cy="155579"/>
              </a:xfrm>
              <a:prstGeom prst="rect">
                <a:avLst/>
              </a:prstGeom>
              <a:pattFill prst="wdDnDiag">
                <a:fgClr>
                  <a:srgbClr val="00AEEF"/>
                </a:fgClr>
                <a:bgClr>
                  <a:srgbClr val="FFFFFF"/>
                </a:bgClr>
              </a:pattFill>
              <a:ln>
                <a:noFill/>
              </a:ln>
            </p:spPr>
            <p:txBody>
              <a:bodyPr wrap="none" anchor="ctr"/>
              <a:lstStyle>
                <a:lvl1pPr eaLnBrk="0" hangingPunct="0">
                  <a:defRPr sz="2000">
                    <a:solidFill>
                      <a:schemeClr val="tx1"/>
                    </a:solidFill>
                    <a:latin typeface="Arial" charset="0"/>
                    <a:ea typeface="MS PGothic" pitchFamily="34" charset="-128"/>
                  </a:defRPr>
                </a:lvl1pPr>
                <a:lvl2pPr marL="742950" indent="-285750" eaLnBrk="0" hangingPunct="0">
                  <a:defRPr sz="2000">
                    <a:solidFill>
                      <a:schemeClr val="tx1"/>
                    </a:solidFill>
                    <a:latin typeface="Arial" charset="0"/>
                    <a:ea typeface="MS PGothic" pitchFamily="34" charset="-128"/>
                  </a:defRPr>
                </a:lvl2pPr>
                <a:lvl3pPr marL="1143000" indent="-228600" eaLnBrk="0" hangingPunct="0">
                  <a:defRPr sz="2000">
                    <a:solidFill>
                      <a:schemeClr val="tx1"/>
                    </a:solidFill>
                    <a:latin typeface="Arial" charset="0"/>
                    <a:ea typeface="MS PGothic" pitchFamily="34" charset="-128"/>
                  </a:defRPr>
                </a:lvl3pPr>
                <a:lvl4pPr marL="1600200" indent="-228600" eaLnBrk="0" hangingPunct="0">
                  <a:defRPr sz="2000">
                    <a:solidFill>
                      <a:schemeClr val="tx1"/>
                    </a:solidFill>
                    <a:latin typeface="Arial" charset="0"/>
                    <a:ea typeface="MS PGothic" pitchFamily="34" charset="-128"/>
                  </a:defRPr>
                </a:lvl4pPr>
                <a:lvl5pPr marL="2057400" indent="-228600" eaLnBrk="0" hangingPunct="0">
                  <a:defRPr sz="2000">
                    <a:solidFill>
                      <a:schemeClr val="tx1"/>
                    </a:solidFill>
                    <a:latin typeface="Arial" charset="0"/>
                    <a:ea typeface="MS PGothic" pitchFamily="34" charset="-128"/>
                  </a:defRPr>
                </a:lvl5pPr>
                <a:lvl6pPr marL="2514600" indent="-228600" eaLnBrk="0" fontAlgn="base" hangingPunct="0">
                  <a:spcBef>
                    <a:spcPct val="0"/>
                  </a:spcBef>
                  <a:spcAft>
                    <a:spcPct val="0"/>
                  </a:spcAft>
                  <a:defRPr sz="2000">
                    <a:solidFill>
                      <a:schemeClr val="tx1"/>
                    </a:solidFill>
                    <a:latin typeface="Arial" charset="0"/>
                    <a:ea typeface="MS PGothic" pitchFamily="34" charset="-128"/>
                  </a:defRPr>
                </a:lvl6pPr>
                <a:lvl7pPr marL="2971800" indent="-228600" eaLnBrk="0" fontAlgn="base" hangingPunct="0">
                  <a:spcBef>
                    <a:spcPct val="0"/>
                  </a:spcBef>
                  <a:spcAft>
                    <a:spcPct val="0"/>
                  </a:spcAft>
                  <a:defRPr sz="2000">
                    <a:solidFill>
                      <a:schemeClr val="tx1"/>
                    </a:solidFill>
                    <a:latin typeface="Arial" charset="0"/>
                    <a:ea typeface="MS PGothic" pitchFamily="34" charset="-128"/>
                  </a:defRPr>
                </a:lvl7pPr>
                <a:lvl8pPr marL="3429000" indent="-228600" eaLnBrk="0" fontAlgn="base" hangingPunct="0">
                  <a:spcBef>
                    <a:spcPct val="0"/>
                  </a:spcBef>
                  <a:spcAft>
                    <a:spcPct val="0"/>
                  </a:spcAft>
                  <a:defRPr sz="2000">
                    <a:solidFill>
                      <a:schemeClr val="tx1"/>
                    </a:solidFill>
                    <a:latin typeface="Arial" charset="0"/>
                    <a:ea typeface="MS PGothic" pitchFamily="34" charset="-128"/>
                  </a:defRPr>
                </a:lvl8pPr>
                <a:lvl9pPr marL="3886200" indent="-228600" eaLnBrk="0" fontAlgn="base" hangingPunct="0">
                  <a:spcBef>
                    <a:spcPct val="0"/>
                  </a:spcBef>
                  <a:spcAft>
                    <a:spcPct val="0"/>
                  </a:spcAft>
                  <a:defRPr sz="2000">
                    <a:solidFill>
                      <a:schemeClr val="tx1"/>
                    </a:solidFill>
                    <a:latin typeface="Arial"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800" b="0" i="0" u="none" strike="noStrike" kern="0" cap="none" spc="0" normalizeH="0" baseline="0" noProof="0">
                  <a:ln>
                    <a:noFill/>
                  </a:ln>
                  <a:solidFill>
                    <a:srgbClr val="FFFFFF"/>
                  </a:solidFill>
                  <a:effectLst/>
                  <a:uLnTx/>
                  <a:uFillTx/>
                  <a:latin typeface="Arial" charset="0"/>
                  <a:ea typeface="MS PGothic" pitchFamily="34" charset="-128"/>
                  <a:cs typeface="Arial" charset="0"/>
                </a:endParaRPr>
              </a:p>
            </p:txBody>
          </p:sp>
          <p:sp>
            <p:nvSpPr>
              <p:cNvPr id="21" name="Rectangle 20">
                <a:extLst>
                  <a:ext uri="{FF2B5EF4-FFF2-40B4-BE49-F238E27FC236}">
                    <a16:creationId xmlns:a16="http://schemas.microsoft.com/office/drawing/2014/main" id="{FD9D6CC1-7164-6BE3-B035-8564A65FE756}"/>
                  </a:ext>
                </a:extLst>
              </p:cNvPr>
              <p:cNvSpPr/>
              <p:nvPr/>
            </p:nvSpPr>
            <p:spPr>
              <a:xfrm>
                <a:off x="2489844" y="1432879"/>
                <a:ext cx="5948373" cy="156087"/>
              </a:xfrm>
              <a:prstGeom prst="rect">
                <a:avLst/>
              </a:prstGeom>
              <a:solidFill>
                <a:srgbClr val="00AEEF"/>
              </a:solidFill>
              <a:ln w="25400" cap="flat" cmpd="sng" algn="ctr">
                <a:no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900" b="1" i="0" u="none" strike="noStrike" kern="0" cap="none" spc="0" normalizeH="0" baseline="0" noProof="0">
                  <a:ln>
                    <a:noFill/>
                  </a:ln>
                  <a:solidFill>
                    <a:srgbClr val="FF0000"/>
                  </a:solidFill>
                  <a:effectLst/>
                  <a:uLnTx/>
                  <a:uFillTx/>
                  <a:latin typeface="Arial"/>
                  <a:ea typeface="+mn-ea"/>
                  <a:cs typeface="+mn-cs"/>
                </a:endParaRPr>
              </a:p>
            </p:txBody>
          </p:sp>
          <p:pic>
            <p:nvPicPr>
              <p:cNvPr id="22" name="Picture 21">
                <a:extLst>
                  <a:ext uri="{FF2B5EF4-FFF2-40B4-BE49-F238E27FC236}">
                    <a16:creationId xmlns:a16="http://schemas.microsoft.com/office/drawing/2014/main" id="{48734D4E-115B-6EA8-C764-6259AA773FDE}"/>
                  </a:ext>
                </a:extLst>
              </p:cNvPr>
              <p:cNvPicPr>
                <a:picLocks/>
              </p:cNvPicPr>
              <p:nvPr/>
            </p:nvPicPr>
            <p:blipFill rotWithShape="1">
              <a:blip r:embed="rId3">
                <a:extLst>
                  <a:ext uri="{28A0092B-C50C-407E-A947-70E740481C1C}">
                    <a14:useLocalDpi xmlns:a14="http://schemas.microsoft.com/office/drawing/2010/main" val="0"/>
                  </a:ext>
                </a:extLst>
              </a:blip>
              <a:srcRect t="793" b="1572"/>
              <a:stretch/>
            </p:blipFill>
            <p:spPr>
              <a:xfrm>
                <a:off x="8364800" y="1438207"/>
                <a:ext cx="149513" cy="152332"/>
              </a:xfrm>
              <a:prstGeom prst="rect">
                <a:avLst/>
              </a:prstGeom>
            </p:spPr>
          </p:pic>
          <p:sp>
            <p:nvSpPr>
              <p:cNvPr id="23" name="Tekstvak 78">
                <a:extLst>
                  <a:ext uri="{FF2B5EF4-FFF2-40B4-BE49-F238E27FC236}">
                    <a16:creationId xmlns:a16="http://schemas.microsoft.com/office/drawing/2014/main" id="{D97F5A5E-B6BA-BD5D-021D-6868F9BFACCC}"/>
                  </a:ext>
                </a:extLst>
              </p:cNvPr>
              <p:cNvSpPr txBox="1"/>
              <p:nvPr/>
            </p:nvSpPr>
            <p:spPr>
              <a:xfrm>
                <a:off x="7482248" y="1422040"/>
                <a:ext cx="955969" cy="184666"/>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600" b="0" i="1" u="none" strike="noStrike" kern="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Original deadline: 1/27</a:t>
                </a:r>
              </a:p>
            </p:txBody>
          </p:sp>
          <p:sp>
            <p:nvSpPr>
              <p:cNvPr id="25" name="Tekstvak 78">
                <a:extLst>
                  <a:ext uri="{FF2B5EF4-FFF2-40B4-BE49-F238E27FC236}">
                    <a16:creationId xmlns:a16="http://schemas.microsoft.com/office/drawing/2014/main" id="{124A903B-372D-1B77-A3A6-AC8A6EDCC1B7}"/>
                  </a:ext>
                </a:extLst>
              </p:cNvPr>
              <p:cNvSpPr txBox="1"/>
              <p:nvPr/>
            </p:nvSpPr>
            <p:spPr>
              <a:xfrm>
                <a:off x="8947327" y="1420421"/>
                <a:ext cx="554841" cy="184666"/>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600" b="0" i="0" u="none" strike="noStrike" kern="0" cap="none" spc="0" normalizeH="0" baseline="0" noProof="0">
                    <a:ln>
                      <a:noFill/>
                    </a:ln>
                    <a:solidFill>
                      <a:srgbClr val="D8D8D8">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1/32</a:t>
                </a:r>
              </a:p>
            </p:txBody>
          </p:sp>
        </p:grpSp>
        <p:pic>
          <p:nvPicPr>
            <p:cNvPr id="8" name="Picture 7">
              <a:extLst>
                <a:ext uri="{FF2B5EF4-FFF2-40B4-BE49-F238E27FC236}">
                  <a16:creationId xmlns:a16="http://schemas.microsoft.com/office/drawing/2014/main" id="{7AFC0E23-506D-91EE-676D-3635B54C76EA}"/>
                </a:ext>
              </a:extLst>
            </p:cNvPr>
            <p:cNvPicPr>
              <a:picLocks/>
            </p:cNvPicPr>
            <p:nvPr/>
          </p:nvPicPr>
          <p:blipFill rotWithShape="1">
            <a:blip r:embed="rId3">
              <a:extLst>
                <a:ext uri="{28A0092B-C50C-407E-A947-70E740481C1C}">
                  <a14:useLocalDpi xmlns:a14="http://schemas.microsoft.com/office/drawing/2010/main" val="0"/>
                </a:ext>
              </a:extLst>
            </a:blip>
            <a:srcRect t="793" b="1572"/>
            <a:stretch/>
          </p:blipFill>
          <p:spPr>
            <a:xfrm>
              <a:off x="9734600" y="798864"/>
              <a:ext cx="149513" cy="152332"/>
            </a:xfrm>
            <a:prstGeom prst="rect">
              <a:avLst/>
            </a:prstGeom>
          </p:spPr>
        </p:pic>
      </p:grpSp>
      <p:grpSp>
        <p:nvGrpSpPr>
          <p:cNvPr id="55" name="Group 54">
            <a:extLst>
              <a:ext uri="{FF2B5EF4-FFF2-40B4-BE49-F238E27FC236}">
                <a16:creationId xmlns:a16="http://schemas.microsoft.com/office/drawing/2014/main" id="{1B7D6D94-57E9-10E1-2674-4D844F9BDE58}"/>
              </a:ext>
            </a:extLst>
          </p:cNvPr>
          <p:cNvGrpSpPr/>
          <p:nvPr/>
        </p:nvGrpSpPr>
        <p:grpSpPr>
          <a:xfrm>
            <a:off x="3364417" y="1487306"/>
            <a:ext cx="2685955" cy="184666"/>
            <a:chOff x="1704203" y="1576811"/>
            <a:chExt cx="2685955" cy="176958"/>
          </a:xfrm>
        </p:grpSpPr>
        <p:sp>
          <p:nvSpPr>
            <p:cNvPr id="94" name="Rectangle 93">
              <a:extLst>
                <a:ext uri="{FF2B5EF4-FFF2-40B4-BE49-F238E27FC236}">
                  <a16:creationId xmlns:a16="http://schemas.microsoft.com/office/drawing/2014/main" id="{A66FB1E7-3301-138A-5306-D8AE594EA91D}"/>
                </a:ext>
              </a:extLst>
            </p:cNvPr>
            <p:cNvSpPr/>
            <p:nvPr/>
          </p:nvSpPr>
          <p:spPr>
            <a:xfrm>
              <a:off x="1704203" y="1582056"/>
              <a:ext cx="2108318" cy="143395"/>
            </a:xfrm>
            <a:prstGeom prst="rect">
              <a:avLst/>
            </a:prstGeom>
            <a:solidFill>
              <a:srgbClr val="00AEE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a:ln>
                  <a:noFill/>
                </a:ln>
                <a:solidFill>
                  <a:srgbClr val="FF0000"/>
                </a:solidFill>
                <a:effectLst/>
                <a:uLnTx/>
                <a:uFillTx/>
                <a:latin typeface="Arial"/>
                <a:ea typeface="+mn-ea"/>
                <a:cs typeface="+mn-cs"/>
              </a:endParaRPr>
            </a:p>
          </p:txBody>
        </p:sp>
        <p:pic>
          <p:nvPicPr>
            <p:cNvPr id="95" name="Picture 94">
              <a:extLst>
                <a:ext uri="{FF2B5EF4-FFF2-40B4-BE49-F238E27FC236}">
                  <a16:creationId xmlns:a16="http://schemas.microsoft.com/office/drawing/2014/main" id="{983C9FE5-B746-6016-0891-E64EE3BFA9BE}"/>
                </a:ext>
              </a:extLst>
            </p:cNvPr>
            <p:cNvPicPr>
              <a:picLocks/>
            </p:cNvPicPr>
            <p:nvPr/>
          </p:nvPicPr>
          <p:blipFill rotWithShape="1">
            <a:blip r:embed="rId3">
              <a:extLst>
                <a:ext uri="{28A0092B-C50C-407E-A947-70E740481C1C}">
                  <a14:useLocalDpi xmlns:a14="http://schemas.microsoft.com/office/drawing/2010/main" val="0"/>
                </a:ext>
              </a:extLst>
            </a:blip>
            <a:srcRect t="793" b="1572"/>
            <a:stretch/>
          </p:blipFill>
          <p:spPr>
            <a:xfrm>
              <a:off x="3738035" y="1581633"/>
              <a:ext cx="149513" cy="145976"/>
            </a:xfrm>
            <a:prstGeom prst="rect">
              <a:avLst/>
            </a:prstGeom>
          </p:spPr>
        </p:pic>
        <p:sp>
          <p:nvSpPr>
            <p:cNvPr id="96" name="Tekstvak 78">
              <a:extLst>
                <a:ext uri="{FF2B5EF4-FFF2-40B4-BE49-F238E27FC236}">
                  <a16:creationId xmlns:a16="http://schemas.microsoft.com/office/drawing/2014/main" id="{BE2DC3DB-D3D1-6B81-DB2F-F70C4C318505}"/>
                </a:ext>
              </a:extLst>
            </p:cNvPr>
            <p:cNvSpPr txBox="1"/>
            <p:nvPr/>
          </p:nvSpPr>
          <p:spPr>
            <a:xfrm>
              <a:off x="3835317" y="1576811"/>
              <a:ext cx="554841" cy="176958"/>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600" b="0" i="0" u="none" strike="noStrike" kern="0" cap="none" spc="0" normalizeH="0" baseline="0" noProof="0">
                  <a:ln>
                    <a:noFill/>
                  </a:ln>
                  <a:solidFill>
                    <a:srgbClr val="D8D8D8">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5/24</a:t>
              </a:r>
            </a:p>
          </p:txBody>
        </p:sp>
      </p:grpSp>
      <p:grpSp>
        <p:nvGrpSpPr>
          <p:cNvPr id="147" name="Group 146">
            <a:extLst>
              <a:ext uri="{FF2B5EF4-FFF2-40B4-BE49-F238E27FC236}">
                <a16:creationId xmlns:a16="http://schemas.microsoft.com/office/drawing/2014/main" id="{0793D722-0401-1CD4-A952-E77CEEAE5796}"/>
              </a:ext>
            </a:extLst>
          </p:cNvPr>
          <p:cNvGrpSpPr/>
          <p:nvPr/>
        </p:nvGrpSpPr>
        <p:grpSpPr>
          <a:xfrm>
            <a:off x="3369996" y="3114863"/>
            <a:ext cx="6940563" cy="184666"/>
            <a:chOff x="2479444" y="1248462"/>
            <a:chExt cx="6940563" cy="176962"/>
          </a:xfrm>
        </p:grpSpPr>
        <p:sp>
          <p:nvSpPr>
            <p:cNvPr id="148" name="Rectangle 147">
              <a:extLst>
                <a:ext uri="{FF2B5EF4-FFF2-40B4-BE49-F238E27FC236}">
                  <a16:creationId xmlns:a16="http://schemas.microsoft.com/office/drawing/2014/main" id="{F419EB40-F7AE-8A84-32F6-150ABC74C335}"/>
                </a:ext>
              </a:extLst>
            </p:cNvPr>
            <p:cNvSpPr/>
            <p:nvPr/>
          </p:nvSpPr>
          <p:spPr>
            <a:xfrm>
              <a:off x="2479444" y="1267499"/>
              <a:ext cx="6120819" cy="135348"/>
            </a:xfrm>
            <a:prstGeom prst="rect">
              <a:avLst/>
            </a:prstGeom>
            <a:gradFill>
              <a:gsLst>
                <a:gs pos="0">
                  <a:srgbClr val="C8F0FF"/>
                </a:gs>
                <a:gs pos="42000">
                  <a:srgbClr val="00AEEF"/>
                </a:gs>
              </a:gsLst>
              <a:lin ang="0" scaled="1"/>
            </a:gradFill>
            <a:ln w="25400" cap="flat" cmpd="sng" algn="ctr">
              <a:noFill/>
              <a:prstDash val="solid"/>
            </a:ln>
            <a:effectLst/>
          </p:spPr>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GB" sz="600" kern="0">
                  <a:solidFill>
                    <a:schemeClr val="bg1"/>
                  </a:solidFill>
                  <a:latin typeface="Open Sans" panose="020B0606030504020204" pitchFamily="34" charset="0"/>
                  <a:ea typeface="Open Sans" panose="020B0606030504020204" pitchFamily="34" charset="0"/>
                  <a:cs typeface="Open Sans" panose="020B0606030504020204" pitchFamily="34" charset="0"/>
                </a:rPr>
                <a:t>	                                                                                         1/25 </a:t>
              </a:r>
              <a:r>
                <a:rPr lang="en-GB" sz="600" i="1" kern="0">
                  <a:solidFill>
                    <a:schemeClr val="bg1"/>
                  </a:solidFill>
                  <a:latin typeface="Open Sans" panose="020B0606030504020204" pitchFamily="34" charset="0"/>
                  <a:ea typeface="Open Sans" panose="020B0606030504020204" pitchFamily="34" charset="0"/>
                  <a:cs typeface="Open Sans" panose="020B0606030504020204" pitchFamily="34" charset="0"/>
                </a:rPr>
                <a:t>NFRD-compliant companies on 2024 data                   2026-2027 phase-in for other companies</a:t>
              </a:r>
              <a:endParaRPr kumimoji="0" lang="en-GB" sz="600" i="1" u="none" strike="noStrike" kern="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49" name="Picture 148">
              <a:extLst>
                <a:ext uri="{FF2B5EF4-FFF2-40B4-BE49-F238E27FC236}">
                  <a16:creationId xmlns:a16="http://schemas.microsoft.com/office/drawing/2014/main" id="{0B8FF5CF-16F0-021D-3C84-626126BFF91B}"/>
                </a:ext>
              </a:extLst>
            </p:cNvPr>
            <p:cNvPicPr>
              <a:picLocks/>
            </p:cNvPicPr>
            <p:nvPr/>
          </p:nvPicPr>
          <p:blipFill rotWithShape="1">
            <a:blip r:embed="rId3">
              <a:extLst>
                <a:ext uri="{28A0092B-C50C-407E-A947-70E740481C1C}">
                  <a14:useLocalDpi xmlns:a14="http://schemas.microsoft.com/office/drawing/2010/main" val="0"/>
                </a:ext>
              </a:extLst>
            </a:blip>
            <a:srcRect t="793" b="1572"/>
            <a:stretch/>
          </p:blipFill>
          <p:spPr>
            <a:xfrm>
              <a:off x="8510604" y="1261739"/>
              <a:ext cx="149513" cy="145976"/>
            </a:xfrm>
            <a:prstGeom prst="rect">
              <a:avLst/>
            </a:prstGeom>
          </p:spPr>
        </p:pic>
        <p:sp>
          <p:nvSpPr>
            <p:cNvPr id="150" name="Tekstvak 78">
              <a:extLst>
                <a:ext uri="{FF2B5EF4-FFF2-40B4-BE49-F238E27FC236}">
                  <a16:creationId xmlns:a16="http://schemas.microsoft.com/office/drawing/2014/main" id="{4F8D6E70-620E-5E8F-7EE7-A6ED2B7AD16C}"/>
                </a:ext>
              </a:extLst>
            </p:cNvPr>
            <p:cNvSpPr txBox="1"/>
            <p:nvPr/>
          </p:nvSpPr>
          <p:spPr>
            <a:xfrm>
              <a:off x="8582335" y="1248462"/>
              <a:ext cx="837672" cy="17696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600" b="0" i="0" u="none" strike="noStrike" kern="0" cap="none" spc="0" normalizeH="0" baseline="0" noProof="0">
                  <a:ln>
                    <a:noFill/>
                  </a:ln>
                  <a:solidFill>
                    <a:srgbClr val="D8D8D8">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Expected: 1/28</a:t>
              </a:r>
            </a:p>
          </p:txBody>
        </p:sp>
      </p:grpSp>
      <p:grpSp>
        <p:nvGrpSpPr>
          <p:cNvPr id="194" name="Group 193">
            <a:extLst>
              <a:ext uri="{FF2B5EF4-FFF2-40B4-BE49-F238E27FC236}">
                <a16:creationId xmlns:a16="http://schemas.microsoft.com/office/drawing/2014/main" id="{EE200ACF-14C0-3214-A88D-99A31C4801D8}"/>
              </a:ext>
            </a:extLst>
          </p:cNvPr>
          <p:cNvGrpSpPr/>
          <p:nvPr/>
        </p:nvGrpSpPr>
        <p:grpSpPr>
          <a:xfrm>
            <a:off x="1164938" y="5748793"/>
            <a:ext cx="5025673" cy="504000"/>
            <a:chOff x="1235229" y="5579264"/>
            <a:chExt cx="5025673" cy="504000"/>
          </a:xfrm>
        </p:grpSpPr>
        <p:pic>
          <p:nvPicPr>
            <p:cNvPr id="161" name="Picture 160" descr="Shape&#10;&#10;Description automatically generated with low confidence">
              <a:extLst>
                <a:ext uri="{FF2B5EF4-FFF2-40B4-BE49-F238E27FC236}">
                  <a16:creationId xmlns:a16="http://schemas.microsoft.com/office/drawing/2014/main" id="{9062DE5D-CFF6-8F29-6F27-087240D8A590}"/>
                </a:ext>
              </a:extLst>
            </p:cNvPr>
            <p:cNvPicPr>
              <a:picLocks noChangeAspect="1"/>
            </p:cNvPicPr>
            <p:nvPr/>
          </p:nvPicPr>
          <p:blipFill>
            <a:blip r:embed="rId8">
              <a:duotone>
                <a:schemeClr val="accent4">
                  <a:shade val="45000"/>
                  <a:satMod val="135000"/>
                </a:schemeClr>
                <a:prstClr val="white"/>
              </a:duotone>
              <a:extLst>
                <a:ext uri="{BEBA8EAE-BF5A-486C-A8C5-ECC9F3942E4B}">
                  <a14:imgProps xmlns:a14="http://schemas.microsoft.com/office/drawing/2010/main">
                    <a14:imgLayer r:embed="rId9">
                      <a14:imgEffect>
                        <a14:colorTemperature colorTemp="11200"/>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3499916" y="5605193"/>
              <a:ext cx="411013" cy="411013"/>
            </a:xfrm>
            <a:prstGeom prst="rect">
              <a:avLst/>
            </a:prstGeom>
            <a:noFill/>
            <a:ln>
              <a:noFill/>
            </a:ln>
          </p:spPr>
        </p:pic>
        <p:pic>
          <p:nvPicPr>
            <p:cNvPr id="163" name="Picture 162" descr="Shape&#10;&#10;Description automatically generated with low confidence">
              <a:extLst>
                <a:ext uri="{FF2B5EF4-FFF2-40B4-BE49-F238E27FC236}">
                  <a16:creationId xmlns:a16="http://schemas.microsoft.com/office/drawing/2014/main" id="{80E739DE-C86B-2153-9BE4-F9E7A689FE51}"/>
                </a:ext>
              </a:extLst>
            </p:cNvPr>
            <p:cNvPicPr>
              <a:picLocks noChangeAspect="1"/>
            </p:cNvPicPr>
            <p:nvPr/>
          </p:nvPicPr>
          <p:blipFill>
            <a:blip r:embed="rId8">
              <a:duotone>
                <a:schemeClr val="accent4">
                  <a:shade val="45000"/>
                  <a:satMod val="135000"/>
                </a:schemeClr>
                <a:prstClr val="white"/>
              </a:duotone>
              <a:extLst>
                <a:ext uri="{BEBA8EAE-BF5A-486C-A8C5-ECC9F3942E4B}">
                  <a14:imgProps xmlns:a14="http://schemas.microsoft.com/office/drawing/2010/main">
                    <a14:imgLayer r:embed="rId9">
                      <a14:imgEffect>
                        <a14:colorTemperature colorTemp="11200"/>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4739422" y="5608649"/>
              <a:ext cx="411013" cy="411013"/>
            </a:xfrm>
            <a:prstGeom prst="rect">
              <a:avLst/>
            </a:prstGeom>
            <a:noFill/>
            <a:ln>
              <a:noFill/>
            </a:ln>
          </p:spPr>
        </p:pic>
        <p:grpSp>
          <p:nvGrpSpPr>
            <p:cNvPr id="172" name="Group 171">
              <a:extLst>
                <a:ext uri="{FF2B5EF4-FFF2-40B4-BE49-F238E27FC236}">
                  <a16:creationId xmlns:a16="http://schemas.microsoft.com/office/drawing/2014/main" id="{6B02BCAE-B38E-3F95-B2A1-7496D3B37B2D}"/>
                </a:ext>
              </a:extLst>
            </p:cNvPr>
            <p:cNvGrpSpPr/>
            <p:nvPr/>
          </p:nvGrpSpPr>
          <p:grpSpPr>
            <a:xfrm>
              <a:off x="1235229" y="5579264"/>
              <a:ext cx="5025673" cy="504000"/>
              <a:chOff x="1241560" y="5788009"/>
              <a:chExt cx="5025673" cy="504000"/>
            </a:xfrm>
          </p:grpSpPr>
          <p:grpSp>
            <p:nvGrpSpPr>
              <p:cNvPr id="106" name="Group 105">
                <a:extLst>
                  <a:ext uri="{FF2B5EF4-FFF2-40B4-BE49-F238E27FC236}">
                    <a16:creationId xmlns:a16="http://schemas.microsoft.com/office/drawing/2014/main" id="{EA56AA1E-9FD3-AC98-4AF9-8E5D2E2A44EA}"/>
                  </a:ext>
                </a:extLst>
              </p:cNvPr>
              <p:cNvGrpSpPr/>
              <p:nvPr/>
            </p:nvGrpSpPr>
            <p:grpSpPr>
              <a:xfrm>
                <a:off x="1241560" y="5788009"/>
                <a:ext cx="1562600" cy="504000"/>
                <a:chOff x="952141" y="5773078"/>
                <a:chExt cx="1573442" cy="504000"/>
              </a:xfrm>
            </p:grpSpPr>
            <p:pic>
              <p:nvPicPr>
                <p:cNvPr id="132" name="Picture 131" descr="Shape&#10;&#10;Description automatically generated with low confidence">
                  <a:extLst>
                    <a:ext uri="{FF2B5EF4-FFF2-40B4-BE49-F238E27FC236}">
                      <a16:creationId xmlns:a16="http://schemas.microsoft.com/office/drawing/2014/main" id="{642D089D-E2A6-ED07-420E-6BE970504C17}"/>
                    </a:ext>
                  </a:extLst>
                </p:cNvPr>
                <p:cNvPicPr>
                  <a:picLocks noChangeAspect="1"/>
                </p:cNvPicPr>
                <p:nvPr/>
              </p:nvPicPr>
              <p:blipFill>
                <a:blip r:embed="rId10">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952141" y="5773078"/>
                  <a:ext cx="504000" cy="504000"/>
                </a:xfrm>
                <a:prstGeom prst="rect">
                  <a:avLst/>
                </a:prstGeom>
                <a:noFill/>
                <a:ln>
                  <a:noFill/>
                </a:ln>
              </p:spPr>
            </p:pic>
            <p:sp>
              <p:nvSpPr>
                <p:cNvPr id="100" name="Rectangle 99">
                  <a:extLst>
                    <a:ext uri="{FF2B5EF4-FFF2-40B4-BE49-F238E27FC236}">
                      <a16:creationId xmlns:a16="http://schemas.microsoft.com/office/drawing/2014/main" id="{EBE2D7CC-9550-F620-5DBD-3AD2308062CB}"/>
                    </a:ext>
                  </a:extLst>
                </p:cNvPr>
                <p:cNvSpPr/>
                <p:nvPr/>
              </p:nvSpPr>
              <p:spPr>
                <a:xfrm>
                  <a:off x="1281244" y="5881933"/>
                  <a:ext cx="1244339" cy="2862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58595B"/>
                      </a:solidFill>
                      <a:effectLst/>
                      <a:uLnTx/>
                      <a:uFillTx/>
                      <a:latin typeface="Calibri" panose="020F0502020204030204"/>
                      <a:ea typeface="+mn-ea"/>
                      <a:cs typeface="+mn-cs"/>
                    </a:rPr>
                    <a:t>Reviews</a:t>
                  </a:r>
                </a:p>
              </p:txBody>
            </p:sp>
          </p:grpSp>
          <p:sp>
            <p:nvSpPr>
              <p:cNvPr id="162" name="TextBox 161">
                <a:extLst>
                  <a:ext uri="{FF2B5EF4-FFF2-40B4-BE49-F238E27FC236}">
                    <a16:creationId xmlns:a16="http://schemas.microsoft.com/office/drawing/2014/main" id="{7F866D5B-6370-D4FE-0945-EB9E76BC1280}"/>
                  </a:ext>
                </a:extLst>
              </p:cNvPr>
              <p:cNvSpPr txBox="1"/>
              <p:nvPr/>
            </p:nvSpPr>
            <p:spPr>
              <a:xfrm>
                <a:off x="3867940" y="5859738"/>
                <a:ext cx="963615"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GB" sz="800" b="1" i="0"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SFDR</a:t>
                </a:r>
                <a:br>
                  <a:rPr kumimoji="0" lang="en-GB" sz="800" b="1" i="0"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GB" sz="800" b="1" i="0"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Q2/24</a:t>
                </a:r>
              </a:p>
            </p:txBody>
          </p:sp>
          <p:sp>
            <p:nvSpPr>
              <p:cNvPr id="164" name="TextBox 163">
                <a:extLst>
                  <a:ext uri="{FF2B5EF4-FFF2-40B4-BE49-F238E27FC236}">
                    <a16:creationId xmlns:a16="http://schemas.microsoft.com/office/drawing/2014/main" id="{FACE0B51-ADE1-FD58-1B9A-1FBB915C7383}"/>
                  </a:ext>
                </a:extLst>
              </p:cNvPr>
              <p:cNvSpPr txBox="1"/>
              <p:nvPr/>
            </p:nvSpPr>
            <p:spPr>
              <a:xfrm>
                <a:off x="5107446" y="5863194"/>
                <a:ext cx="1159787"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GB" sz="800" b="1" i="0"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Pillar 3 disclosures</a:t>
                </a:r>
                <a:r>
                  <a:rPr lang="en-GB" sz="800" b="1">
                    <a:solidFill>
                      <a:srgbClr val="58595B"/>
                    </a:solidFill>
                    <a:latin typeface="Open Sans" panose="020B0606030504020204" pitchFamily="34" charset="0"/>
                    <a:ea typeface="Open Sans" panose="020B0606030504020204" pitchFamily="34" charset="0"/>
                    <a:cs typeface="Open Sans" panose="020B0606030504020204" pitchFamily="34" charset="0"/>
                  </a:rPr>
                  <a:t> 01</a:t>
                </a:r>
                <a:r>
                  <a:rPr kumimoji="0" lang="en-GB" sz="800" b="1" i="0"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/2</a:t>
                </a:r>
                <a:r>
                  <a:rPr lang="en-GB" sz="800" b="1">
                    <a:solidFill>
                      <a:srgbClr val="58595B"/>
                    </a:solidFill>
                    <a:latin typeface="Open Sans" panose="020B0606030504020204" pitchFamily="34" charset="0"/>
                    <a:ea typeface="Open Sans" panose="020B0606030504020204" pitchFamily="34" charset="0"/>
                    <a:cs typeface="Open Sans" panose="020B0606030504020204" pitchFamily="34" charset="0"/>
                  </a:rPr>
                  <a:t>6</a:t>
                </a:r>
                <a:endParaRPr kumimoji="0" lang="en-GB" sz="800" b="1" i="0"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grpSp>
      <p:grpSp>
        <p:nvGrpSpPr>
          <p:cNvPr id="198" name="Group 197">
            <a:extLst>
              <a:ext uri="{FF2B5EF4-FFF2-40B4-BE49-F238E27FC236}">
                <a16:creationId xmlns:a16="http://schemas.microsoft.com/office/drawing/2014/main" id="{6AF55514-1623-CD9D-77D6-D9731DC580C7}"/>
              </a:ext>
            </a:extLst>
          </p:cNvPr>
          <p:cNvGrpSpPr/>
          <p:nvPr/>
        </p:nvGrpSpPr>
        <p:grpSpPr>
          <a:xfrm>
            <a:off x="3364535" y="4254300"/>
            <a:ext cx="4737558" cy="184666"/>
            <a:chOff x="3810656" y="1832577"/>
            <a:chExt cx="4213104" cy="184666"/>
          </a:xfrm>
        </p:grpSpPr>
        <p:sp>
          <p:nvSpPr>
            <p:cNvPr id="209" name="Tekstvak 78">
              <a:extLst>
                <a:ext uri="{FF2B5EF4-FFF2-40B4-BE49-F238E27FC236}">
                  <a16:creationId xmlns:a16="http://schemas.microsoft.com/office/drawing/2014/main" id="{4C8B440C-702A-F058-263B-974E37AAA25F}"/>
                </a:ext>
              </a:extLst>
            </p:cNvPr>
            <p:cNvSpPr txBox="1"/>
            <p:nvPr/>
          </p:nvSpPr>
          <p:spPr>
            <a:xfrm>
              <a:off x="7249461" y="1832577"/>
              <a:ext cx="774299" cy="184666"/>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600" b="0" i="0" u="none" strike="noStrike" kern="0" cap="none" spc="0" normalizeH="0" baseline="0" noProof="0">
                  <a:ln>
                    <a:noFill/>
                  </a:ln>
                  <a:solidFill>
                    <a:srgbClr val="D8D8D8">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Not until 2</a:t>
              </a:r>
              <a:r>
                <a:rPr lang="en-GB" sz="600" kern="0">
                  <a:solidFill>
                    <a:srgbClr val="D8D8D8">
                      <a:lumMod val="50000"/>
                    </a:srgbClr>
                  </a:solidFill>
                  <a:latin typeface="Open Sans" panose="020B0606030504020204" pitchFamily="34" charset="0"/>
                  <a:ea typeface="Open Sans" panose="020B0606030504020204" pitchFamily="34" charset="0"/>
                  <a:cs typeface="Open Sans" panose="020B0606030504020204" pitchFamily="34" charset="0"/>
                </a:rPr>
                <a:t>5</a:t>
              </a:r>
              <a:endParaRPr kumimoji="0" lang="en-GB" sz="600" b="0" i="0" u="none" strike="noStrike" kern="0" cap="none" spc="0" normalizeH="0" baseline="0" noProof="0">
                <a:ln>
                  <a:noFill/>
                </a:ln>
                <a:solidFill>
                  <a:srgbClr val="D8D8D8">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210" name="Group 209">
              <a:extLst>
                <a:ext uri="{FF2B5EF4-FFF2-40B4-BE49-F238E27FC236}">
                  <a16:creationId xmlns:a16="http://schemas.microsoft.com/office/drawing/2014/main" id="{C3111427-9851-7033-73C5-BD0D2AC20FF6}"/>
                </a:ext>
              </a:extLst>
            </p:cNvPr>
            <p:cNvGrpSpPr/>
            <p:nvPr/>
          </p:nvGrpSpPr>
          <p:grpSpPr>
            <a:xfrm>
              <a:off x="3810656" y="1837363"/>
              <a:ext cx="3500080" cy="157432"/>
              <a:chOff x="3810656" y="1837363"/>
              <a:chExt cx="3500080" cy="157432"/>
            </a:xfrm>
          </p:grpSpPr>
          <p:sp>
            <p:nvSpPr>
              <p:cNvPr id="211" name="Rechthoek 77">
                <a:extLst>
                  <a:ext uri="{FF2B5EF4-FFF2-40B4-BE49-F238E27FC236}">
                    <a16:creationId xmlns:a16="http://schemas.microsoft.com/office/drawing/2014/main" id="{7F782319-263F-61DD-D933-9BD90DC7AB6B}"/>
                  </a:ext>
                </a:extLst>
              </p:cNvPr>
              <p:cNvSpPr>
                <a:spLocks noChangeArrowheads="1"/>
              </p:cNvSpPr>
              <p:nvPr/>
            </p:nvSpPr>
            <p:spPr bwMode="auto">
              <a:xfrm>
                <a:off x="3810656" y="1840580"/>
                <a:ext cx="1461260" cy="150979"/>
              </a:xfrm>
              <a:prstGeom prst="rect">
                <a:avLst/>
              </a:prstGeom>
              <a:gradFill>
                <a:gsLst>
                  <a:gs pos="83000">
                    <a:srgbClr val="C8F0FF"/>
                  </a:gs>
                  <a:gs pos="0">
                    <a:srgbClr val="BBBBBB"/>
                  </a:gs>
                </a:gsLst>
                <a:lin ang="0" scaled="1"/>
              </a:gradFill>
              <a:ln>
                <a:noFill/>
              </a:ln>
            </p:spPr>
            <p:txBody>
              <a:bodyPr wrap="none" anchor="ctr"/>
              <a:lstStyle>
                <a:lvl1pPr eaLnBrk="0" hangingPunct="0">
                  <a:defRPr sz="2000">
                    <a:solidFill>
                      <a:schemeClr val="tx1"/>
                    </a:solidFill>
                    <a:latin typeface="Arial" charset="0"/>
                    <a:ea typeface="MS PGothic" pitchFamily="34" charset="-128"/>
                  </a:defRPr>
                </a:lvl1pPr>
                <a:lvl2pPr marL="742950" indent="-285750" eaLnBrk="0" hangingPunct="0">
                  <a:defRPr sz="2000">
                    <a:solidFill>
                      <a:schemeClr val="tx1"/>
                    </a:solidFill>
                    <a:latin typeface="Arial" charset="0"/>
                    <a:ea typeface="MS PGothic" pitchFamily="34" charset="-128"/>
                  </a:defRPr>
                </a:lvl2pPr>
                <a:lvl3pPr marL="1143000" indent="-228600" eaLnBrk="0" hangingPunct="0">
                  <a:defRPr sz="2000">
                    <a:solidFill>
                      <a:schemeClr val="tx1"/>
                    </a:solidFill>
                    <a:latin typeface="Arial" charset="0"/>
                    <a:ea typeface="MS PGothic" pitchFamily="34" charset="-128"/>
                  </a:defRPr>
                </a:lvl3pPr>
                <a:lvl4pPr marL="1600200" indent="-228600" eaLnBrk="0" hangingPunct="0">
                  <a:defRPr sz="2000">
                    <a:solidFill>
                      <a:schemeClr val="tx1"/>
                    </a:solidFill>
                    <a:latin typeface="Arial" charset="0"/>
                    <a:ea typeface="MS PGothic" pitchFamily="34" charset="-128"/>
                  </a:defRPr>
                </a:lvl4pPr>
                <a:lvl5pPr marL="2057400" indent="-228600" eaLnBrk="0" hangingPunct="0">
                  <a:defRPr sz="2000">
                    <a:solidFill>
                      <a:schemeClr val="tx1"/>
                    </a:solidFill>
                    <a:latin typeface="Arial" charset="0"/>
                    <a:ea typeface="MS PGothic" pitchFamily="34" charset="-128"/>
                  </a:defRPr>
                </a:lvl5pPr>
                <a:lvl6pPr marL="2514600" indent="-228600" eaLnBrk="0" fontAlgn="base" hangingPunct="0">
                  <a:spcBef>
                    <a:spcPct val="0"/>
                  </a:spcBef>
                  <a:spcAft>
                    <a:spcPct val="0"/>
                  </a:spcAft>
                  <a:defRPr sz="2000">
                    <a:solidFill>
                      <a:schemeClr val="tx1"/>
                    </a:solidFill>
                    <a:latin typeface="Arial" charset="0"/>
                    <a:ea typeface="MS PGothic" pitchFamily="34" charset="-128"/>
                  </a:defRPr>
                </a:lvl6pPr>
                <a:lvl7pPr marL="2971800" indent="-228600" eaLnBrk="0" fontAlgn="base" hangingPunct="0">
                  <a:spcBef>
                    <a:spcPct val="0"/>
                  </a:spcBef>
                  <a:spcAft>
                    <a:spcPct val="0"/>
                  </a:spcAft>
                  <a:defRPr sz="2000">
                    <a:solidFill>
                      <a:schemeClr val="tx1"/>
                    </a:solidFill>
                    <a:latin typeface="Arial" charset="0"/>
                    <a:ea typeface="MS PGothic" pitchFamily="34" charset="-128"/>
                  </a:defRPr>
                </a:lvl7pPr>
                <a:lvl8pPr marL="3429000" indent="-228600" eaLnBrk="0" fontAlgn="base" hangingPunct="0">
                  <a:spcBef>
                    <a:spcPct val="0"/>
                  </a:spcBef>
                  <a:spcAft>
                    <a:spcPct val="0"/>
                  </a:spcAft>
                  <a:defRPr sz="2000">
                    <a:solidFill>
                      <a:schemeClr val="tx1"/>
                    </a:solidFill>
                    <a:latin typeface="Arial" charset="0"/>
                    <a:ea typeface="MS PGothic" pitchFamily="34" charset="-128"/>
                  </a:defRPr>
                </a:lvl8pPr>
                <a:lvl9pPr marL="3886200" indent="-228600" eaLnBrk="0" fontAlgn="base" hangingPunct="0">
                  <a:spcBef>
                    <a:spcPct val="0"/>
                  </a:spcBef>
                  <a:spcAft>
                    <a:spcPct val="0"/>
                  </a:spcAft>
                  <a:defRPr sz="2000">
                    <a:solidFill>
                      <a:schemeClr val="tx1"/>
                    </a:solidFill>
                    <a:latin typeface="Arial"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lang="en-GB" altLang="en-US" sz="600" i="1" kern="0">
                  <a:solidFill>
                    <a:srgbClr val="58595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12" name="Rechthoek 77">
                <a:extLst>
                  <a:ext uri="{FF2B5EF4-FFF2-40B4-BE49-F238E27FC236}">
                    <a16:creationId xmlns:a16="http://schemas.microsoft.com/office/drawing/2014/main" id="{C10AD23C-77E9-3347-324A-16620CFE27A4}"/>
                  </a:ext>
                </a:extLst>
              </p:cNvPr>
              <p:cNvSpPr>
                <a:spLocks noChangeArrowheads="1"/>
              </p:cNvSpPr>
              <p:nvPr/>
            </p:nvSpPr>
            <p:spPr bwMode="auto">
              <a:xfrm>
                <a:off x="5169787" y="1837363"/>
                <a:ext cx="2087503" cy="154196"/>
              </a:xfrm>
              <a:prstGeom prst="rect">
                <a:avLst/>
              </a:prstGeom>
              <a:gradFill>
                <a:gsLst>
                  <a:gs pos="83000">
                    <a:srgbClr val="00AEEF"/>
                  </a:gs>
                  <a:gs pos="0">
                    <a:srgbClr val="C8F0FF"/>
                  </a:gs>
                </a:gsLst>
                <a:lin ang="0" scaled="1"/>
              </a:gradFill>
              <a:ln>
                <a:noFill/>
              </a:ln>
            </p:spPr>
            <p:txBody>
              <a:bodyPr wrap="none" anchor="ctr"/>
              <a:lstStyle>
                <a:lvl1pPr eaLnBrk="0" hangingPunct="0">
                  <a:defRPr sz="2000">
                    <a:solidFill>
                      <a:schemeClr val="tx1"/>
                    </a:solidFill>
                    <a:latin typeface="Arial" charset="0"/>
                    <a:ea typeface="MS PGothic" pitchFamily="34" charset="-128"/>
                  </a:defRPr>
                </a:lvl1pPr>
                <a:lvl2pPr marL="742950" indent="-285750" eaLnBrk="0" hangingPunct="0">
                  <a:defRPr sz="2000">
                    <a:solidFill>
                      <a:schemeClr val="tx1"/>
                    </a:solidFill>
                    <a:latin typeface="Arial" charset="0"/>
                    <a:ea typeface="MS PGothic" pitchFamily="34" charset="-128"/>
                  </a:defRPr>
                </a:lvl2pPr>
                <a:lvl3pPr marL="1143000" indent="-228600" eaLnBrk="0" hangingPunct="0">
                  <a:defRPr sz="2000">
                    <a:solidFill>
                      <a:schemeClr val="tx1"/>
                    </a:solidFill>
                    <a:latin typeface="Arial" charset="0"/>
                    <a:ea typeface="MS PGothic" pitchFamily="34" charset="-128"/>
                  </a:defRPr>
                </a:lvl3pPr>
                <a:lvl4pPr marL="1600200" indent="-228600" eaLnBrk="0" hangingPunct="0">
                  <a:defRPr sz="2000">
                    <a:solidFill>
                      <a:schemeClr val="tx1"/>
                    </a:solidFill>
                    <a:latin typeface="Arial" charset="0"/>
                    <a:ea typeface="MS PGothic" pitchFamily="34" charset="-128"/>
                  </a:defRPr>
                </a:lvl4pPr>
                <a:lvl5pPr marL="2057400" indent="-228600" eaLnBrk="0" hangingPunct="0">
                  <a:defRPr sz="2000">
                    <a:solidFill>
                      <a:schemeClr val="tx1"/>
                    </a:solidFill>
                    <a:latin typeface="Arial" charset="0"/>
                    <a:ea typeface="MS PGothic" pitchFamily="34" charset="-128"/>
                  </a:defRPr>
                </a:lvl5pPr>
                <a:lvl6pPr marL="2514600" indent="-228600" eaLnBrk="0" fontAlgn="base" hangingPunct="0">
                  <a:spcBef>
                    <a:spcPct val="0"/>
                  </a:spcBef>
                  <a:spcAft>
                    <a:spcPct val="0"/>
                  </a:spcAft>
                  <a:defRPr sz="2000">
                    <a:solidFill>
                      <a:schemeClr val="tx1"/>
                    </a:solidFill>
                    <a:latin typeface="Arial" charset="0"/>
                    <a:ea typeface="MS PGothic" pitchFamily="34" charset="-128"/>
                  </a:defRPr>
                </a:lvl6pPr>
                <a:lvl7pPr marL="2971800" indent="-228600" eaLnBrk="0" fontAlgn="base" hangingPunct="0">
                  <a:spcBef>
                    <a:spcPct val="0"/>
                  </a:spcBef>
                  <a:spcAft>
                    <a:spcPct val="0"/>
                  </a:spcAft>
                  <a:defRPr sz="2000">
                    <a:solidFill>
                      <a:schemeClr val="tx1"/>
                    </a:solidFill>
                    <a:latin typeface="Arial" charset="0"/>
                    <a:ea typeface="MS PGothic" pitchFamily="34" charset="-128"/>
                  </a:defRPr>
                </a:lvl7pPr>
                <a:lvl8pPr marL="3429000" indent="-228600" eaLnBrk="0" fontAlgn="base" hangingPunct="0">
                  <a:spcBef>
                    <a:spcPct val="0"/>
                  </a:spcBef>
                  <a:spcAft>
                    <a:spcPct val="0"/>
                  </a:spcAft>
                  <a:defRPr sz="2000">
                    <a:solidFill>
                      <a:schemeClr val="tx1"/>
                    </a:solidFill>
                    <a:latin typeface="Arial" charset="0"/>
                    <a:ea typeface="MS PGothic" pitchFamily="34" charset="-128"/>
                  </a:defRPr>
                </a:lvl8pPr>
                <a:lvl9pPr marL="3886200" indent="-228600" eaLnBrk="0" fontAlgn="base" hangingPunct="0">
                  <a:spcBef>
                    <a:spcPct val="0"/>
                  </a:spcBef>
                  <a:spcAft>
                    <a:spcPct val="0"/>
                  </a:spcAft>
                  <a:defRPr sz="2000">
                    <a:solidFill>
                      <a:schemeClr val="tx1"/>
                    </a:solidFill>
                    <a:latin typeface="Arial" charset="0"/>
                    <a:ea typeface="MS PGothic" pitchFamily="34" charset="-128"/>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lang="en-GB" altLang="en-US" sz="600" i="1" kern="0">
                    <a:solidFill>
                      <a:srgbClr val="58595B"/>
                    </a:solidFill>
                    <a:latin typeface="Open Sans" panose="020B0606030504020204" pitchFamily="34" charset="0"/>
                    <a:ea typeface="Open Sans" panose="020B0606030504020204" pitchFamily="34" charset="0"/>
                    <a:cs typeface="Open Sans" panose="020B0606030504020204" pitchFamily="34" charset="0"/>
                  </a:rPr>
                  <a:t>Provisional agreement: 2/24</a:t>
                </a:r>
                <a:endParaRPr kumimoji="0" lang="en-GB" altLang="en-US" sz="600" b="0" i="0" u="none" strike="noStrike" kern="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213" name="Picture 212">
                <a:extLst>
                  <a:ext uri="{FF2B5EF4-FFF2-40B4-BE49-F238E27FC236}">
                    <a16:creationId xmlns:a16="http://schemas.microsoft.com/office/drawing/2014/main" id="{FA32B181-97C5-F3AE-35BD-07C203C29D96}"/>
                  </a:ext>
                </a:extLst>
              </p:cNvPr>
              <p:cNvPicPr>
                <a:picLocks/>
              </p:cNvPicPr>
              <p:nvPr/>
            </p:nvPicPr>
            <p:blipFill rotWithShape="1">
              <a:blip r:embed="rId3">
                <a:extLst>
                  <a:ext uri="{28A0092B-C50C-407E-A947-70E740481C1C}">
                    <a14:useLocalDpi xmlns:a14="http://schemas.microsoft.com/office/drawing/2010/main" val="0"/>
                  </a:ext>
                </a:extLst>
              </a:blip>
              <a:srcRect t="793" b="1572"/>
              <a:stretch/>
            </p:blipFill>
            <p:spPr>
              <a:xfrm>
                <a:off x="7161223" y="1842463"/>
                <a:ext cx="149513" cy="152332"/>
              </a:xfrm>
              <a:prstGeom prst="rect">
                <a:avLst/>
              </a:prstGeom>
            </p:spPr>
          </p:pic>
        </p:grpSp>
      </p:grpSp>
      <p:grpSp>
        <p:nvGrpSpPr>
          <p:cNvPr id="232" name="Group 231">
            <a:extLst>
              <a:ext uri="{FF2B5EF4-FFF2-40B4-BE49-F238E27FC236}">
                <a16:creationId xmlns:a16="http://schemas.microsoft.com/office/drawing/2014/main" id="{58337FC9-1824-9D14-2BFD-B629EFE761DF}"/>
              </a:ext>
            </a:extLst>
          </p:cNvPr>
          <p:cNvGrpSpPr/>
          <p:nvPr/>
        </p:nvGrpSpPr>
        <p:grpSpPr>
          <a:xfrm>
            <a:off x="3364416" y="1692121"/>
            <a:ext cx="6836816" cy="185789"/>
            <a:chOff x="1704202" y="1575921"/>
            <a:chExt cx="6836816" cy="178034"/>
          </a:xfrm>
        </p:grpSpPr>
        <p:sp>
          <p:nvSpPr>
            <p:cNvPr id="233" name="Rectangle 232">
              <a:extLst>
                <a:ext uri="{FF2B5EF4-FFF2-40B4-BE49-F238E27FC236}">
                  <a16:creationId xmlns:a16="http://schemas.microsoft.com/office/drawing/2014/main" id="{E5CE3D79-5EE8-3BF6-F2D6-9AAE6A4FC04F}"/>
                </a:ext>
              </a:extLst>
            </p:cNvPr>
            <p:cNvSpPr/>
            <p:nvPr/>
          </p:nvSpPr>
          <p:spPr>
            <a:xfrm>
              <a:off x="1704202" y="1582057"/>
              <a:ext cx="5606266" cy="143394"/>
            </a:xfrm>
            <a:prstGeom prst="rect">
              <a:avLst/>
            </a:prstGeom>
            <a:gradFill>
              <a:gsLst>
                <a:gs pos="52000">
                  <a:srgbClr val="C8F0FF"/>
                </a:gs>
                <a:gs pos="97000">
                  <a:srgbClr val="00AEEF"/>
                </a:gs>
                <a:gs pos="0">
                  <a:srgbClr val="BBBBBB"/>
                </a:gs>
              </a:gsLst>
              <a:lin ang="0" scaled="1"/>
            </a:gradFill>
            <a:ln w="25400" cap="flat" cmpd="sng" algn="ctr">
              <a:noFill/>
              <a:prstDash val="solid"/>
            </a:ln>
            <a:effectLst/>
          </p:spPr>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GB" sz="600" i="1" kern="0">
                  <a:solidFill>
                    <a:srgbClr val="58595B"/>
                  </a:solidFill>
                  <a:latin typeface="Open Sans" panose="020B0606030504020204" pitchFamily="34" charset="0"/>
                  <a:ea typeface="Open Sans" panose="020B0606030504020204" pitchFamily="34" charset="0"/>
                  <a:cs typeface="Open Sans" panose="020B0606030504020204" pitchFamily="34" charset="0"/>
                </a:rPr>
                <a:t>                                            Provisional agreement: 1/24                        AML Authority by 2024</a:t>
              </a:r>
            </a:p>
          </p:txBody>
        </p:sp>
        <p:pic>
          <p:nvPicPr>
            <p:cNvPr id="234" name="Picture 233">
              <a:extLst>
                <a:ext uri="{FF2B5EF4-FFF2-40B4-BE49-F238E27FC236}">
                  <a16:creationId xmlns:a16="http://schemas.microsoft.com/office/drawing/2014/main" id="{F7C83D02-4405-D728-3F50-B220E3DE0B51}"/>
                </a:ext>
              </a:extLst>
            </p:cNvPr>
            <p:cNvPicPr>
              <a:picLocks/>
            </p:cNvPicPr>
            <p:nvPr/>
          </p:nvPicPr>
          <p:blipFill rotWithShape="1">
            <a:blip r:embed="rId3">
              <a:extLst>
                <a:ext uri="{28A0092B-C50C-407E-A947-70E740481C1C}">
                  <a14:useLocalDpi xmlns:a14="http://schemas.microsoft.com/office/drawing/2010/main" val="0"/>
                </a:ext>
              </a:extLst>
            </a:blip>
            <a:srcRect t="793" b="1572"/>
            <a:stretch/>
          </p:blipFill>
          <p:spPr>
            <a:xfrm>
              <a:off x="7234304" y="1575921"/>
              <a:ext cx="149513" cy="145976"/>
            </a:xfrm>
            <a:prstGeom prst="rect">
              <a:avLst/>
            </a:prstGeom>
          </p:spPr>
        </p:pic>
        <p:sp>
          <p:nvSpPr>
            <p:cNvPr id="235" name="Tekstvak 78">
              <a:extLst>
                <a:ext uri="{FF2B5EF4-FFF2-40B4-BE49-F238E27FC236}">
                  <a16:creationId xmlns:a16="http://schemas.microsoft.com/office/drawing/2014/main" id="{0173C6F0-A324-F003-A228-3341EBE45039}"/>
                </a:ext>
              </a:extLst>
            </p:cNvPr>
            <p:cNvSpPr txBox="1"/>
            <p:nvPr/>
          </p:nvSpPr>
          <p:spPr>
            <a:xfrm>
              <a:off x="7343046" y="1576997"/>
              <a:ext cx="1197972" cy="176958"/>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600" b="0" i="0" u="none" strike="noStrike" kern="0" cap="none" spc="0" normalizeH="0" baseline="0" noProof="0">
                  <a:ln>
                    <a:noFill/>
                  </a:ln>
                  <a:solidFill>
                    <a:srgbClr val="D8D8D8">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Not until 2026 or 2027</a:t>
              </a:r>
            </a:p>
          </p:txBody>
        </p:sp>
      </p:grpSp>
      <p:sp>
        <p:nvSpPr>
          <p:cNvPr id="249" name="TextBox 248">
            <a:extLst>
              <a:ext uri="{FF2B5EF4-FFF2-40B4-BE49-F238E27FC236}">
                <a16:creationId xmlns:a16="http://schemas.microsoft.com/office/drawing/2014/main" id="{7150A00E-00A1-24E7-F420-14E7A40AECDD}"/>
              </a:ext>
            </a:extLst>
          </p:cNvPr>
          <p:cNvSpPr txBox="1"/>
          <p:nvPr/>
        </p:nvSpPr>
        <p:spPr>
          <a:xfrm>
            <a:off x="6651513" y="5804618"/>
            <a:ext cx="1605853"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GB" sz="800" b="1" i="0"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Retail Investment Strategy</a:t>
            </a:r>
            <a:br>
              <a:rPr kumimoji="0" lang="en-GB" sz="800" b="1" i="0"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GB" sz="800" b="1" i="0" u="none" strike="noStrike" kern="1200" cap="none" spc="0" normalizeH="0" baseline="0" noProof="0">
                <a:ln>
                  <a:noFill/>
                </a:ln>
                <a:solidFill>
                  <a:srgbClr val="58595B"/>
                </a:solidFill>
                <a:effectLst/>
                <a:uLnTx/>
                <a:uFillTx/>
                <a:latin typeface="Open Sans" panose="020B0606030504020204" pitchFamily="34" charset="0"/>
                <a:ea typeface="Open Sans" panose="020B0606030504020204" pitchFamily="34" charset="0"/>
                <a:cs typeface="Open Sans" panose="020B0606030504020204" pitchFamily="34" charset="0"/>
              </a:rPr>
              <a:t>2025</a:t>
            </a:r>
          </a:p>
        </p:txBody>
      </p:sp>
      <p:pic>
        <p:nvPicPr>
          <p:cNvPr id="250" name="Picture 249" descr="Shape&#10;&#10;Description automatically generated with low confidence">
            <a:extLst>
              <a:ext uri="{FF2B5EF4-FFF2-40B4-BE49-F238E27FC236}">
                <a16:creationId xmlns:a16="http://schemas.microsoft.com/office/drawing/2014/main" id="{E7F5511E-5636-C374-1AD8-08BA4BE0A860}"/>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flipH="1">
            <a:off x="6272691" y="5773843"/>
            <a:ext cx="411013" cy="411013"/>
          </a:xfrm>
          <a:prstGeom prst="rect">
            <a:avLst/>
          </a:prstGeom>
          <a:effectLst/>
        </p:spPr>
      </p:pic>
      <p:sp>
        <p:nvSpPr>
          <p:cNvPr id="257" name="Rectangle 256">
            <a:extLst>
              <a:ext uri="{FF2B5EF4-FFF2-40B4-BE49-F238E27FC236}">
                <a16:creationId xmlns:a16="http://schemas.microsoft.com/office/drawing/2014/main" id="{88D64EBA-AED2-AF95-517E-5128F49D74B3}"/>
              </a:ext>
            </a:extLst>
          </p:cNvPr>
          <p:cNvSpPr/>
          <p:nvPr/>
        </p:nvSpPr>
        <p:spPr>
          <a:xfrm>
            <a:off x="107656" y="3014839"/>
            <a:ext cx="10030305" cy="1515139"/>
          </a:xfrm>
          <a:prstGeom prst="rect">
            <a:avLst/>
          </a:prstGeom>
          <a:solidFill>
            <a:schemeClr val="tx2">
              <a:alpha val="2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8162925" algn="l"/>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8" name="Rectangle 257">
            <a:extLst>
              <a:ext uri="{FF2B5EF4-FFF2-40B4-BE49-F238E27FC236}">
                <a16:creationId xmlns:a16="http://schemas.microsoft.com/office/drawing/2014/main" id="{0584138C-9A6B-0E9E-7576-CC1DA0A0C9F9}"/>
              </a:ext>
            </a:extLst>
          </p:cNvPr>
          <p:cNvSpPr/>
          <p:nvPr/>
        </p:nvSpPr>
        <p:spPr>
          <a:xfrm>
            <a:off x="108559" y="1931886"/>
            <a:ext cx="10027084" cy="1077482"/>
          </a:xfrm>
          <a:prstGeom prst="rect">
            <a:avLst/>
          </a:prstGeom>
          <a:solidFill>
            <a:schemeClr val="accent1">
              <a:alpha val="9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8162925" algn="l"/>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9" name="Rectangle 258">
            <a:extLst>
              <a:ext uri="{FF2B5EF4-FFF2-40B4-BE49-F238E27FC236}">
                <a16:creationId xmlns:a16="http://schemas.microsoft.com/office/drawing/2014/main" id="{622D42F7-B998-8BA3-7153-A138DDDCDE74}"/>
              </a:ext>
            </a:extLst>
          </p:cNvPr>
          <p:cNvSpPr/>
          <p:nvPr/>
        </p:nvSpPr>
        <p:spPr>
          <a:xfrm>
            <a:off x="108469" y="4528476"/>
            <a:ext cx="10027084" cy="1077482"/>
          </a:xfrm>
          <a:prstGeom prst="rect">
            <a:avLst/>
          </a:prstGeom>
          <a:solidFill>
            <a:schemeClr val="accent1">
              <a:alpha val="9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8162925" algn="l"/>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lide Number Placeholder 3">
            <a:extLst>
              <a:ext uri="{FF2B5EF4-FFF2-40B4-BE49-F238E27FC236}">
                <a16:creationId xmlns:a16="http://schemas.microsoft.com/office/drawing/2014/main" id="{46FD54F7-0A0F-CB37-6C56-5F3A38762189}"/>
              </a:ext>
            </a:extLst>
          </p:cNvPr>
          <p:cNvSpPr txBox="1">
            <a:spLocks/>
          </p:cNvSpPr>
          <p:nvPr/>
        </p:nvSpPr>
        <p:spPr>
          <a:xfrm>
            <a:off x="9601200" y="6508749"/>
            <a:ext cx="2412275" cy="365125"/>
          </a:xfrm>
          <a:prstGeom prst="rect">
            <a:avLst/>
          </a:prstGeom>
        </p:spPr>
        <p:txBody>
          <a:bodyPr vert="horz" lIns="91440" tIns="45720" rIns="91440" bIns="45720" rtlCol="0" anchor="ctr"/>
          <a:lstStyle>
            <a:defPPr>
              <a:defRPr lang="en-NL"/>
            </a:defPPr>
            <a:lvl1pPr marL="0" algn="r" defTabSz="914400" rtl="0" eaLnBrk="1" latinLnBrk="0" hangingPunct="1">
              <a:defRPr sz="1200" kern="1200">
                <a:solidFill>
                  <a:srgbClr val="52525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76DD4EC-FA55-45CE-8BB9-EF8129236C33}" type="slidenum">
              <a:rPr kumimoji="0" lang="en-GB" sz="1200" b="0" i="0" u="none" strike="noStrike" kern="1200" cap="none" spc="0" normalizeH="0" baseline="0" noProof="0" smtClean="0">
                <a:ln>
                  <a:noFill/>
                </a:ln>
                <a:solidFill>
                  <a:srgbClr val="525252"/>
                </a:solidFill>
                <a:effectLst/>
                <a:uLnTx/>
                <a:uFillTx/>
                <a:latin typeface="Open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srgbClr val="525252"/>
              </a:solidFill>
              <a:effectLst/>
              <a:uLnTx/>
              <a:uFillTx/>
              <a:latin typeface="Open Sans"/>
              <a:ea typeface="+mn-ea"/>
              <a:cs typeface="+mn-cs"/>
            </a:endParaRPr>
          </a:p>
        </p:txBody>
      </p:sp>
    </p:spTree>
    <p:extLst>
      <p:ext uri="{BB962C8B-B14F-4D97-AF65-F5344CB8AC3E}">
        <p14:creationId xmlns:p14="http://schemas.microsoft.com/office/powerpoint/2010/main" val="1851062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6" name="Straight Connector 125">
            <a:extLst>
              <a:ext uri="{FF2B5EF4-FFF2-40B4-BE49-F238E27FC236}">
                <a16:creationId xmlns:a16="http://schemas.microsoft.com/office/drawing/2014/main" id="{F81AFA2B-DF8C-EE45-01C7-22C0573DD1E7}"/>
              </a:ext>
            </a:extLst>
          </p:cNvPr>
          <p:cNvCxnSpPr/>
          <p:nvPr/>
        </p:nvCxnSpPr>
        <p:spPr>
          <a:xfrm>
            <a:off x="193958" y="4143051"/>
            <a:ext cx="11758425" cy="0"/>
          </a:xfrm>
          <a:prstGeom prst="line">
            <a:avLst/>
          </a:prstGeom>
          <a:ln w="50800">
            <a:gradFill flip="none" rotWithShape="1">
              <a:gsLst>
                <a:gs pos="100000">
                  <a:schemeClr val="tx1"/>
                </a:gs>
                <a:gs pos="0">
                  <a:schemeClr val="bg2"/>
                </a:gs>
                <a:gs pos="51000">
                  <a:schemeClr val="accent3"/>
                </a:gs>
                <a:gs pos="71000">
                  <a:srgbClr val="ADD8E6"/>
                </a:gs>
                <a:gs pos="29000">
                  <a:srgbClr val="BBBBBB"/>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60" name="Google Shape;670;p27">
            <a:extLst>
              <a:ext uri="{FF2B5EF4-FFF2-40B4-BE49-F238E27FC236}">
                <a16:creationId xmlns:a16="http://schemas.microsoft.com/office/drawing/2014/main" id="{A5536E3B-F38A-20D6-4F9F-228E4135351D}"/>
              </a:ext>
            </a:extLst>
          </p:cNvPr>
          <p:cNvSpPr txBox="1"/>
          <p:nvPr/>
        </p:nvSpPr>
        <p:spPr>
          <a:xfrm>
            <a:off x="310900" y="2274703"/>
            <a:ext cx="3584668" cy="1163896"/>
          </a:xfrm>
          <a:prstGeom prst="rect">
            <a:avLst/>
          </a:prstGeom>
          <a:solidFill>
            <a:srgbClr val="00AEEF">
              <a:alpha val="10000"/>
            </a:srgbClr>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00AEEF"/>
                </a:solidFill>
                <a:effectLst/>
                <a:uLnTx/>
                <a:uFillTx/>
                <a:latin typeface="Open Sans" panose="020B0606030504020204" pitchFamily="34" charset="0"/>
                <a:ea typeface="Open Sans" panose="020B0606030504020204" pitchFamily="34" charset="0"/>
                <a:cs typeface="Open Sans" panose="020B0606030504020204" pitchFamily="34" charset="0"/>
                <a:sym typeface="Fira Sans Extra Condensed Medium"/>
              </a:rPr>
              <a:t>Assessment</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100" b="0" i="0" u="none" strike="noStrike" kern="1200" cap="none" spc="0" normalizeH="0" baseline="0" noProof="0">
                <a:ln>
                  <a:noFill/>
                </a:ln>
                <a:solidFill>
                  <a:srgbClr val="5D5D5D"/>
                </a:solidFill>
                <a:effectLst/>
                <a:uLnTx/>
                <a:uFillTx/>
                <a:latin typeface="Open Sans" panose="020B0606030504020204" pitchFamily="34" charset="0"/>
                <a:ea typeface="Open Sans" panose="020B0606030504020204" pitchFamily="34" charset="0"/>
                <a:cs typeface="Open Sans" panose="020B0606030504020204" pitchFamily="34" charset="0"/>
              </a:rPr>
              <a:t>Understand the proposed changes and </a:t>
            </a:r>
            <a:br>
              <a:rPr kumimoji="0" lang="en-US" sz="1100" b="0" i="0" u="none" strike="noStrike" kern="1200" cap="none" spc="0" normalizeH="0" baseline="0" noProof="0">
                <a:ln>
                  <a:noFill/>
                </a:ln>
                <a:solidFill>
                  <a:srgbClr val="5D5D5D"/>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100" b="0" i="0" u="none" strike="noStrike" kern="1200" cap="none" spc="0" normalizeH="0" baseline="0" noProof="0">
                <a:ln>
                  <a:noFill/>
                </a:ln>
                <a:solidFill>
                  <a:srgbClr val="5D5D5D"/>
                </a:solidFill>
                <a:effectLst/>
                <a:uLnTx/>
                <a:uFillTx/>
                <a:latin typeface="Open Sans" panose="020B0606030504020204" pitchFamily="34" charset="0"/>
                <a:ea typeface="Open Sans" panose="020B0606030504020204" pitchFamily="34" charset="0"/>
                <a:cs typeface="Open Sans" panose="020B0606030504020204" pitchFamily="34" charset="0"/>
              </a:rPr>
              <a:t>their impact on your business</a:t>
            </a:r>
          </a:p>
        </p:txBody>
      </p:sp>
      <p:sp>
        <p:nvSpPr>
          <p:cNvPr id="61" name="Google Shape;670;p27">
            <a:extLst>
              <a:ext uri="{FF2B5EF4-FFF2-40B4-BE49-F238E27FC236}">
                <a16:creationId xmlns:a16="http://schemas.microsoft.com/office/drawing/2014/main" id="{17DEA301-E0D2-78B3-84B8-955AE51B77F8}"/>
              </a:ext>
            </a:extLst>
          </p:cNvPr>
          <p:cNvSpPr txBox="1"/>
          <p:nvPr/>
        </p:nvSpPr>
        <p:spPr>
          <a:xfrm>
            <a:off x="4280837" y="2274703"/>
            <a:ext cx="3584668" cy="1163896"/>
          </a:xfrm>
          <a:prstGeom prst="rect">
            <a:avLst/>
          </a:prstGeom>
          <a:solidFill>
            <a:schemeClr val="accent3">
              <a:lumMod val="20000"/>
              <a:lumOff val="80000"/>
              <a:alpha val="70000"/>
            </a:schemeClr>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0" cap="none" spc="0" normalizeH="0" baseline="0" noProof="0">
                <a:ln>
                  <a:noFill/>
                </a:ln>
                <a:solidFill>
                  <a:schemeClr val="accent3"/>
                </a:solidFill>
                <a:effectLst/>
                <a:uLnTx/>
                <a:uFillTx/>
                <a:latin typeface="Open Sans" panose="020B0606030504020204" pitchFamily="34" charset="0"/>
                <a:ea typeface="Open Sans" panose="020B0606030504020204" pitchFamily="34" charset="0"/>
                <a:cs typeface="Open Sans" panose="020B0606030504020204" pitchFamily="34" charset="0"/>
                <a:sym typeface="Fira Sans Extra Condensed Medium"/>
              </a:rPr>
              <a:t>Develop a Strategic Roadmap</a:t>
            </a:r>
          </a:p>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en-US" sz="1100" b="0" i="0" u="none" strike="noStrike" kern="0" cap="none" spc="0" normalizeH="0" baseline="0" noProof="0">
                <a:ln>
                  <a:noFill/>
                </a:ln>
                <a:solidFill>
                  <a:srgbClr val="5D5D5D"/>
                </a:solidFill>
                <a:effectLst/>
                <a:uLnTx/>
                <a:uFillTx/>
                <a:latin typeface="Open Sans" panose="020B0606030504020204" pitchFamily="34" charset="0"/>
                <a:ea typeface="Open Sans" panose="020B0606030504020204" pitchFamily="34" charset="0"/>
                <a:cs typeface="Open Sans" panose="020B0606030504020204" pitchFamily="34" charset="0"/>
              </a:rPr>
              <a:t>Create a roadmap including necessary steps, timelines, and resources required to address gaps</a:t>
            </a:r>
          </a:p>
        </p:txBody>
      </p:sp>
      <p:sp>
        <p:nvSpPr>
          <p:cNvPr id="64" name="Google Shape;670;p27">
            <a:extLst>
              <a:ext uri="{FF2B5EF4-FFF2-40B4-BE49-F238E27FC236}">
                <a16:creationId xmlns:a16="http://schemas.microsoft.com/office/drawing/2014/main" id="{58DD2BEB-1697-B038-1347-0152FB0CF980}"/>
              </a:ext>
            </a:extLst>
          </p:cNvPr>
          <p:cNvSpPr txBox="1"/>
          <p:nvPr/>
        </p:nvSpPr>
        <p:spPr>
          <a:xfrm>
            <a:off x="2323534" y="4879190"/>
            <a:ext cx="3584668" cy="1236474"/>
          </a:xfrm>
          <a:prstGeom prst="rect">
            <a:avLst/>
          </a:prstGeom>
          <a:solidFill>
            <a:srgbClr val="BBBBBB">
              <a:alpha val="15000"/>
            </a:srgbClr>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3000"/>
              </a:spcBef>
              <a:spcAft>
                <a:spcPts val="600"/>
              </a:spcAft>
              <a:buClrTx/>
              <a:buSzTx/>
              <a:buFontTx/>
              <a:buNone/>
              <a:tabLst/>
              <a:defRPr/>
            </a:pPr>
            <a:r>
              <a:rPr kumimoji="0" lang="en-US" sz="1600" b="1" i="0" u="none" strike="noStrike" kern="0" cap="none" spc="0" normalizeH="0" baseline="0" noProof="0">
                <a:ln>
                  <a:noFill/>
                </a:ln>
                <a:solidFill>
                  <a:srgbClr val="FFFFFF">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sym typeface="Fira Sans Extra Condensed Medium"/>
              </a:rPr>
              <a:t>Gap Analysis</a:t>
            </a:r>
          </a:p>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en-US" sz="1100" b="0" i="0" u="none" strike="noStrike" kern="0" cap="none" spc="0" normalizeH="0" baseline="0" noProof="0">
                <a:ln>
                  <a:noFill/>
                </a:ln>
                <a:solidFill>
                  <a:srgbClr val="5D5D5D"/>
                </a:solidFill>
                <a:effectLst/>
                <a:uLnTx/>
                <a:uFillTx/>
                <a:latin typeface="Open Sans" panose="020B0606030504020204" pitchFamily="34" charset="0"/>
                <a:ea typeface="Open Sans" panose="020B0606030504020204" pitchFamily="34" charset="0"/>
                <a:cs typeface="Open Sans" panose="020B0606030504020204" pitchFamily="34" charset="0"/>
              </a:rPr>
              <a:t>Conduct a thorough gap analysis to identify areas where your business needs to enhance </a:t>
            </a:r>
          </a:p>
        </p:txBody>
      </p:sp>
      <p:sp>
        <p:nvSpPr>
          <p:cNvPr id="65" name="Google Shape;670;p27">
            <a:extLst>
              <a:ext uri="{FF2B5EF4-FFF2-40B4-BE49-F238E27FC236}">
                <a16:creationId xmlns:a16="http://schemas.microsoft.com/office/drawing/2014/main" id="{3D020587-FD8E-10E3-C64C-DA5E84324DA4}"/>
              </a:ext>
            </a:extLst>
          </p:cNvPr>
          <p:cNvSpPr txBox="1"/>
          <p:nvPr/>
        </p:nvSpPr>
        <p:spPr>
          <a:xfrm>
            <a:off x="6184108" y="4879189"/>
            <a:ext cx="3785536" cy="1236475"/>
          </a:xfrm>
          <a:prstGeom prst="rect">
            <a:avLst/>
          </a:prstGeom>
          <a:solidFill>
            <a:srgbClr val="618D98">
              <a:alpha val="10000"/>
            </a:srgbClr>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3000"/>
              </a:spcBef>
              <a:spcAft>
                <a:spcPts val="600"/>
              </a:spcAft>
              <a:buClrTx/>
              <a:buSzTx/>
              <a:buFontTx/>
              <a:buNone/>
              <a:tabLst/>
              <a:defRPr/>
            </a:pPr>
            <a:r>
              <a:rPr kumimoji="0" lang="en-US" sz="1600" b="1" i="0" u="none" strike="noStrike" kern="1200" cap="none" spc="0" normalizeH="0" baseline="0" noProof="0">
                <a:ln>
                  <a:noFill/>
                </a:ln>
                <a:solidFill>
                  <a:srgbClr val="ADD8E6">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sym typeface="Fira Sans Extra Condensed Medium"/>
              </a:rPr>
              <a:t>Engage Stakeholders</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100" b="0" i="0" u="none" strike="noStrike" kern="1200" cap="none" spc="0" normalizeH="0" baseline="0" noProof="0">
                <a:ln>
                  <a:noFill/>
                </a:ln>
                <a:solidFill>
                  <a:srgbClr val="5D5D5D"/>
                </a:solidFill>
                <a:effectLst/>
                <a:uLnTx/>
                <a:uFillTx/>
                <a:latin typeface="Open Sans" panose="020B0606030504020204" pitchFamily="34" charset="0"/>
                <a:ea typeface="Open Sans" panose="020B0606030504020204" pitchFamily="34" charset="0"/>
                <a:cs typeface="Open Sans" panose="020B0606030504020204" pitchFamily="34" charset="0"/>
              </a:rPr>
              <a:t>Engage all stakeholders, including senior management, employees, and third-party service providers</a:t>
            </a:r>
          </a:p>
        </p:txBody>
      </p:sp>
      <p:sp>
        <p:nvSpPr>
          <p:cNvPr id="68" name="Google Shape;670;p27">
            <a:extLst>
              <a:ext uri="{FF2B5EF4-FFF2-40B4-BE49-F238E27FC236}">
                <a16:creationId xmlns:a16="http://schemas.microsoft.com/office/drawing/2014/main" id="{04E058C1-BCA1-C485-0330-D8156C802CE6}"/>
              </a:ext>
            </a:extLst>
          </p:cNvPr>
          <p:cNvSpPr txBox="1"/>
          <p:nvPr/>
        </p:nvSpPr>
        <p:spPr>
          <a:xfrm>
            <a:off x="8250774" y="2274703"/>
            <a:ext cx="3584668" cy="1163896"/>
          </a:xfrm>
          <a:prstGeom prst="rect">
            <a:avLst/>
          </a:prstGeom>
          <a:solidFill>
            <a:schemeClr val="tx1">
              <a:alpha val="20000"/>
            </a:schemeClr>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sym typeface="Fira Sans Extra Condensed Medium"/>
              </a:rPr>
              <a:t>Always Seek Expert’s Advice</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a:ln>
                  <a:noFill/>
                </a:ln>
                <a:solidFill>
                  <a:srgbClr val="5D5D5D"/>
                </a:solidFill>
                <a:effectLst/>
                <a:uLnTx/>
                <a:uFillTx/>
                <a:latin typeface="Open Sans" panose="020B0606030504020204" pitchFamily="34" charset="0"/>
                <a:ea typeface="Open Sans" panose="020B0606030504020204" pitchFamily="34" charset="0"/>
                <a:cs typeface="Open Sans" panose="020B0606030504020204" pitchFamily="34" charset="0"/>
              </a:rPr>
              <a:t>Continually consult with advisors to navigate the difficulties and potential new requirements</a:t>
            </a:r>
          </a:p>
        </p:txBody>
      </p:sp>
      <p:grpSp>
        <p:nvGrpSpPr>
          <p:cNvPr id="118" name="Group 117">
            <a:extLst>
              <a:ext uri="{FF2B5EF4-FFF2-40B4-BE49-F238E27FC236}">
                <a16:creationId xmlns:a16="http://schemas.microsoft.com/office/drawing/2014/main" id="{73AE0A82-03AC-754C-ABAF-FA7D6044428A}"/>
              </a:ext>
            </a:extLst>
          </p:cNvPr>
          <p:cNvGrpSpPr/>
          <p:nvPr/>
        </p:nvGrpSpPr>
        <p:grpSpPr>
          <a:xfrm>
            <a:off x="5710564" y="3090316"/>
            <a:ext cx="725215" cy="1418366"/>
            <a:chOff x="5389253" y="2855231"/>
            <a:chExt cx="725215" cy="1418366"/>
          </a:xfrm>
        </p:grpSpPr>
        <p:sp>
          <p:nvSpPr>
            <p:cNvPr id="71" name="Oval 70">
              <a:extLst>
                <a:ext uri="{FF2B5EF4-FFF2-40B4-BE49-F238E27FC236}">
                  <a16:creationId xmlns:a16="http://schemas.microsoft.com/office/drawing/2014/main" id="{37278EC6-0005-87B3-8D64-B6396AFFF5F9}"/>
                </a:ext>
              </a:extLst>
            </p:cNvPr>
            <p:cNvSpPr/>
            <p:nvPr/>
          </p:nvSpPr>
          <p:spPr>
            <a:xfrm>
              <a:off x="5389253" y="3548382"/>
              <a:ext cx="725215" cy="725215"/>
            </a:xfrm>
            <a:prstGeom prst="ellipse">
              <a:avLst/>
            </a:prstGeom>
            <a:solidFill>
              <a:sysClr val="window" lastClr="FFFFFF"/>
            </a:solidFill>
            <a:ln w="38100" cap="flat" cmpd="sng" algn="ctr">
              <a:solidFill>
                <a:schemeClr val="accent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Open Sans"/>
                <a:ea typeface="+mn-ea"/>
                <a:cs typeface="+mn-cs"/>
              </a:endParaRPr>
            </a:p>
          </p:txBody>
        </p:sp>
        <p:grpSp>
          <p:nvGrpSpPr>
            <p:cNvPr id="82" name="Group 81">
              <a:extLst>
                <a:ext uri="{FF2B5EF4-FFF2-40B4-BE49-F238E27FC236}">
                  <a16:creationId xmlns:a16="http://schemas.microsoft.com/office/drawing/2014/main" id="{7B94BB97-A4E7-2CAC-F969-2D041D12F6DA}"/>
                </a:ext>
              </a:extLst>
            </p:cNvPr>
            <p:cNvGrpSpPr/>
            <p:nvPr/>
          </p:nvGrpSpPr>
          <p:grpSpPr>
            <a:xfrm>
              <a:off x="5669350" y="2855231"/>
              <a:ext cx="161658" cy="699513"/>
              <a:chOff x="2094599" y="2718812"/>
              <a:chExt cx="161658" cy="699513"/>
            </a:xfrm>
          </p:grpSpPr>
          <p:cxnSp>
            <p:nvCxnSpPr>
              <p:cNvPr id="83" name="Straight Connector 82">
                <a:extLst>
                  <a:ext uri="{FF2B5EF4-FFF2-40B4-BE49-F238E27FC236}">
                    <a16:creationId xmlns:a16="http://schemas.microsoft.com/office/drawing/2014/main" id="{3B1F6554-C387-78A6-5E45-82C100A2F9EF}"/>
                  </a:ext>
                </a:extLst>
              </p:cNvPr>
              <p:cNvCxnSpPr>
                <a:cxnSpLocks/>
              </p:cNvCxnSpPr>
              <p:nvPr/>
            </p:nvCxnSpPr>
            <p:spPr>
              <a:xfrm flipV="1">
                <a:off x="2175428" y="2837300"/>
                <a:ext cx="0" cy="581025"/>
              </a:xfrm>
              <a:prstGeom prst="line">
                <a:avLst/>
              </a:prstGeom>
              <a:noFill/>
              <a:ln w="38100" cap="flat" cmpd="sng" algn="ctr">
                <a:solidFill>
                  <a:schemeClr val="accent3"/>
                </a:solidFill>
                <a:prstDash val="solid"/>
                <a:miter lim="800000"/>
              </a:ln>
              <a:effectLst/>
            </p:spPr>
          </p:cxnSp>
          <p:sp>
            <p:nvSpPr>
              <p:cNvPr id="84" name="Oval 83">
                <a:extLst>
                  <a:ext uri="{FF2B5EF4-FFF2-40B4-BE49-F238E27FC236}">
                    <a16:creationId xmlns:a16="http://schemas.microsoft.com/office/drawing/2014/main" id="{64C14A28-0B24-F99A-D84A-975C98974AF8}"/>
                  </a:ext>
                </a:extLst>
              </p:cNvPr>
              <p:cNvSpPr/>
              <p:nvPr/>
            </p:nvSpPr>
            <p:spPr>
              <a:xfrm>
                <a:off x="2094599" y="2718812"/>
                <a:ext cx="161658" cy="161658"/>
              </a:xfrm>
              <a:prstGeom prst="ellipse">
                <a:avLst/>
              </a:prstGeom>
              <a:solidFill>
                <a:schemeClr val="accent3"/>
              </a:solidFill>
              <a:ln w="38100" cap="flat" cmpd="sng" algn="ctr">
                <a:solidFill>
                  <a:schemeClr val="accent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Open Sans"/>
                  <a:ea typeface="+mn-ea"/>
                  <a:cs typeface="+mn-cs"/>
                </a:endParaRPr>
              </a:p>
            </p:txBody>
          </p:sp>
        </p:grpSp>
      </p:grpSp>
      <p:grpSp>
        <p:nvGrpSpPr>
          <p:cNvPr id="120" name="Group 119">
            <a:extLst>
              <a:ext uri="{FF2B5EF4-FFF2-40B4-BE49-F238E27FC236}">
                <a16:creationId xmlns:a16="http://schemas.microsoft.com/office/drawing/2014/main" id="{40F09545-BC82-FE9B-5DE6-04D0FB05DAB9}"/>
              </a:ext>
            </a:extLst>
          </p:cNvPr>
          <p:cNvGrpSpPr/>
          <p:nvPr/>
        </p:nvGrpSpPr>
        <p:grpSpPr>
          <a:xfrm>
            <a:off x="9661890" y="3090316"/>
            <a:ext cx="725215" cy="1418366"/>
            <a:chOff x="7801703" y="2855231"/>
            <a:chExt cx="725215" cy="1418366"/>
          </a:xfrm>
        </p:grpSpPr>
        <p:sp>
          <p:nvSpPr>
            <p:cNvPr id="75" name="Oval 74">
              <a:extLst>
                <a:ext uri="{FF2B5EF4-FFF2-40B4-BE49-F238E27FC236}">
                  <a16:creationId xmlns:a16="http://schemas.microsoft.com/office/drawing/2014/main" id="{169BCA09-A2BA-3D6B-03B6-E84AF3FEC285}"/>
                </a:ext>
              </a:extLst>
            </p:cNvPr>
            <p:cNvSpPr/>
            <p:nvPr/>
          </p:nvSpPr>
          <p:spPr>
            <a:xfrm>
              <a:off x="7801703" y="3548382"/>
              <a:ext cx="725215" cy="725215"/>
            </a:xfrm>
            <a:prstGeom prst="ellipse">
              <a:avLst/>
            </a:prstGeom>
            <a:solidFill>
              <a:sysClr val="window" lastClr="FFFFFF"/>
            </a:solidFill>
            <a:ln w="3810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Open Sans"/>
                <a:ea typeface="+mn-ea"/>
                <a:cs typeface="+mn-cs"/>
              </a:endParaRPr>
            </a:p>
          </p:txBody>
        </p:sp>
        <p:grpSp>
          <p:nvGrpSpPr>
            <p:cNvPr id="85" name="Group 84">
              <a:extLst>
                <a:ext uri="{FF2B5EF4-FFF2-40B4-BE49-F238E27FC236}">
                  <a16:creationId xmlns:a16="http://schemas.microsoft.com/office/drawing/2014/main" id="{18993995-B564-1451-4102-70291EFD40C7}"/>
                </a:ext>
              </a:extLst>
            </p:cNvPr>
            <p:cNvGrpSpPr/>
            <p:nvPr/>
          </p:nvGrpSpPr>
          <p:grpSpPr>
            <a:xfrm>
              <a:off x="8077463" y="2855231"/>
              <a:ext cx="161658" cy="699513"/>
              <a:chOff x="1094889" y="2729487"/>
              <a:chExt cx="161658" cy="699513"/>
            </a:xfrm>
          </p:grpSpPr>
          <p:cxnSp>
            <p:nvCxnSpPr>
              <p:cNvPr id="86" name="Straight Connector 85">
                <a:extLst>
                  <a:ext uri="{FF2B5EF4-FFF2-40B4-BE49-F238E27FC236}">
                    <a16:creationId xmlns:a16="http://schemas.microsoft.com/office/drawing/2014/main" id="{F65C0961-FBFA-9508-DD46-A6C0B52C30FF}"/>
                  </a:ext>
                </a:extLst>
              </p:cNvPr>
              <p:cNvCxnSpPr>
                <a:cxnSpLocks/>
              </p:cNvCxnSpPr>
              <p:nvPr/>
            </p:nvCxnSpPr>
            <p:spPr>
              <a:xfrm flipV="1">
                <a:off x="1175718" y="2847975"/>
                <a:ext cx="0" cy="581025"/>
              </a:xfrm>
              <a:prstGeom prst="line">
                <a:avLst/>
              </a:prstGeom>
              <a:noFill/>
              <a:ln w="38100" cap="flat" cmpd="sng" algn="ctr">
                <a:solidFill>
                  <a:schemeClr val="tx1"/>
                </a:solidFill>
                <a:prstDash val="solid"/>
                <a:miter lim="800000"/>
              </a:ln>
              <a:effectLst/>
            </p:spPr>
          </p:cxnSp>
          <p:sp>
            <p:nvSpPr>
              <p:cNvPr id="87" name="Oval 86">
                <a:extLst>
                  <a:ext uri="{FF2B5EF4-FFF2-40B4-BE49-F238E27FC236}">
                    <a16:creationId xmlns:a16="http://schemas.microsoft.com/office/drawing/2014/main" id="{6BA75462-6920-F6D4-970A-862EFF66DDB1}"/>
                  </a:ext>
                </a:extLst>
              </p:cNvPr>
              <p:cNvSpPr/>
              <p:nvPr/>
            </p:nvSpPr>
            <p:spPr>
              <a:xfrm>
                <a:off x="1094889" y="2729487"/>
                <a:ext cx="161658" cy="161658"/>
              </a:xfrm>
              <a:prstGeom prst="ellipse">
                <a:avLst/>
              </a:prstGeom>
              <a:solidFill>
                <a:schemeClr val="tx1"/>
              </a:solidFill>
              <a:ln w="3810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Open Sans"/>
                  <a:ea typeface="+mn-ea"/>
                  <a:cs typeface="+mn-cs"/>
                </a:endParaRPr>
              </a:p>
            </p:txBody>
          </p:sp>
        </p:grpSp>
      </p:grpSp>
      <p:grpSp>
        <p:nvGrpSpPr>
          <p:cNvPr id="119" name="Group 118">
            <a:extLst>
              <a:ext uri="{FF2B5EF4-FFF2-40B4-BE49-F238E27FC236}">
                <a16:creationId xmlns:a16="http://schemas.microsoft.com/office/drawing/2014/main" id="{B17DD34E-70FF-D140-5FCC-6DF783D73051}"/>
              </a:ext>
            </a:extLst>
          </p:cNvPr>
          <p:cNvGrpSpPr/>
          <p:nvPr/>
        </p:nvGrpSpPr>
        <p:grpSpPr>
          <a:xfrm>
            <a:off x="7705718" y="3783467"/>
            <a:ext cx="725215" cy="1416577"/>
            <a:chOff x="6595478" y="3548382"/>
            <a:chExt cx="725215" cy="1416577"/>
          </a:xfrm>
        </p:grpSpPr>
        <p:sp>
          <p:nvSpPr>
            <p:cNvPr id="77" name="Oval 76">
              <a:extLst>
                <a:ext uri="{FF2B5EF4-FFF2-40B4-BE49-F238E27FC236}">
                  <a16:creationId xmlns:a16="http://schemas.microsoft.com/office/drawing/2014/main" id="{70DEEFCA-B779-DA53-5436-A339CEC7A2FB}"/>
                </a:ext>
              </a:extLst>
            </p:cNvPr>
            <p:cNvSpPr/>
            <p:nvPr/>
          </p:nvSpPr>
          <p:spPr>
            <a:xfrm>
              <a:off x="6595478" y="3548382"/>
              <a:ext cx="725215" cy="725215"/>
            </a:xfrm>
            <a:prstGeom prst="ellipse">
              <a:avLst/>
            </a:prstGeom>
            <a:solidFill>
              <a:sysClr val="window" lastClr="FFFFFF"/>
            </a:solidFill>
            <a:ln w="38100" cap="flat" cmpd="sng" algn="ctr">
              <a:solidFill>
                <a:srgbClr val="ADD8E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Open Sans"/>
                <a:ea typeface="+mn-ea"/>
                <a:cs typeface="+mn-cs"/>
              </a:endParaRPr>
            </a:p>
          </p:txBody>
        </p:sp>
        <p:grpSp>
          <p:nvGrpSpPr>
            <p:cNvPr id="100" name="Group 99">
              <a:extLst>
                <a:ext uri="{FF2B5EF4-FFF2-40B4-BE49-F238E27FC236}">
                  <a16:creationId xmlns:a16="http://schemas.microsoft.com/office/drawing/2014/main" id="{68C27826-DAAB-779C-7BB8-DA231E6E94C1}"/>
                </a:ext>
              </a:extLst>
            </p:cNvPr>
            <p:cNvGrpSpPr/>
            <p:nvPr/>
          </p:nvGrpSpPr>
          <p:grpSpPr>
            <a:xfrm rot="10800000">
              <a:off x="6896893" y="4265446"/>
              <a:ext cx="161658" cy="699513"/>
              <a:chOff x="1094889" y="2729487"/>
              <a:chExt cx="161658" cy="699513"/>
            </a:xfrm>
            <a:solidFill>
              <a:srgbClr val="ADD8E6"/>
            </a:solidFill>
          </p:grpSpPr>
          <p:cxnSp>
            <p:nvCxnSpPr>
              <p:cNvPr id="101" name="Straight Connector 100">
                <a:extLst>
                  <a:ext uri="{FF2B5EF4-FFF2-40B4-BE49-F238E27FC236}">
                    <a16:creationId xmlns:a16="http://schemas.microsoft.com/office/drawing/2014/main" id="{8C7B88B2-C3A7-1854-663B-3BDD35895432}"/>
                  </a:ext>
                </a:extLst>
              </p:cNvPr>
              <p:cNvCxnSpPr>
                <a:cxnSpLocks/>
              </p:cNvCxnSpPr>
              <p:nvPr/>
            </p:nvCxnSpPr>
            <p:spPr>
              <a:xfrm flipV="1">
                <a:off x="1175718" y="2847975"/>
                <a:ext cx="0" cy="581025"/>
              </a:xfrm>
              <a:prstGeom prst="line">
                <a:avLst/>
              </a:prstGeom>
              <a:grpFill/>
              <a:ln w="38100" cap="flat" cmpd="sng" algn="ctr">
                <a:solidFill>
                  <a:srgbClr val="ADD8E6"/>
                </a:solidFill>
                <a:prstDash val="solid"/>
                <a:miter lim="800000"/>
              </a:ln>
              <a:effectLst/>
            </p:spPr>
          </p:cxnSp>
          <p:sp>
            <p:nvSpPr>
              <p:cNvPr id="102" name="Oval 101">
                <a:extLst>
                  <a:ext uri="{FF2B5EF4-FFF2-40B4-BE49-F238E27FC236}">
                    <a16:creationId xmlns:a16="http://schemas.microsoft.com/office/drawing/2014/main" id="{871A89B8-EE43-C9E1-B702-45A3242CD31E}"/>
                  </a:ext>
                </a:extLst>
              </p:cNvPr>
              <p:cNvSpPr/>
              <p:nvPr/>
            </p:nvSpPr>
            <p:spPr>
              <a:xfrm>
                <a:off x="1094889" y="2729487"/>
                <a:ext cx="161658" cy="161658"/>
              </a:xfrm>
              <a:prstGeom prst="ellipse">
                <a:avLst/>
              </a:prstGeom>
              <a:grpFill/>
              <a:ln w="38100" cap="flat" cmpd="sng" algn="ctr">
                <a:solidFill>
                  <a:srgbClr val="ADD8E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Open Sans"/>
                  <a:ea typeface="+mn-ea"/>
                  <a:cs typeface="+mn-cs"/>
                </a:endParaRPr>
              </a:p>
            </p:txBody>
          </p:sp>
        </p:grpSp>
      </p:grpSp>
      <p:sp>
        <p:nvSpPr>
          <p:cNvPr id="78" name="Oval 77">
            <a:extLst>
              <a:ext uri="{FF2B5EF4-FFF2-40B4-BE49-F238E27FC236}">
                <a16:creationId xmlns:a16="http://schemas.microsoft.com/office/drawing/2014/main" id="{ECBA827B-A461-6BED-DDB5-4EA39ED83F47}"/>
              </a:ext>
            </a:extLst>
          </p:cNvPr>
          <p:cNvSpPr/>
          <p:nvPr/>
        </p:nvSpPr>
        <p:spPr>
          <a:xfrm>
            <a:off x="3740687" y="3783463"/>
            <a:ext cx="725215" cy="725215"/>
          </a:xfrm>
          <a:prstGeom prst="ellipse">
            <a:avLst/>
          </a:prstGeom>
          <a:solidFill>
            <a:sysClr val="window" lastClr="FFFFFF"/>
          </a:solidFill>
          <a:ln w="38100" cap="flat" cmpd="sng" algn="ctr">
            <a:solidFill>
              <a:srgbClr val="BBBBBB"/>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Open Sans"/>
              <a:ea typeface="+mn-ea"/>
              <a:cs typeface="+mn-cs"/>
            </a:endParaRPr>
          </a:p>
        </p:txBody>
      </p:sp>
      <p:grpSp>
        <p:nvGrpSpPr>
          <p:cNvPr id="103" name="Group 102">
            <a:extLst>
              <a:ext uri="{FF2B5EF4-FFF2-40B4-BE49-F238E27FC236}">
                <a16:creationId xmlns:a16="http://schemas.microsoft.com/office/drawing/2014/main" id="{D1008D0D-49F6-FCDE-78B7-C84B0548E847}"/>
              </a:ext>
            </a:extLst>
          </p:cNvPr>
          <p:cNvGrpSpPr/>
          <p:nvPr/>
        </p:nvGrpSpPr>
        <p:grpSpPr>
          <a:xfrm rot="10800000">
            <a:off x="4039091" y="4500531"/>
            <a:ext cx="161658" cy="699513"/>
            <a:chOff x="2094599" y="2718812"/>
            <a:chExt cx="161658" cy="699513"/>
          </a:xfrm>
        </p:grpSpPr>
        <p:cxnSp>
          <p:nvCxnSpPr>
            <p:cNvPr id="104" name="Straight Connector 103">
              <a:extLst>
                <a:ext uri="{FF2B5EF4-FFF2-40B4-BE49-F238E27FC236}">
                  <a16:creationId xmlns:a16="http://schemas.microsoft.com/office/drawing/2014/main" id="{C2933CC6-D4F3-9092-E3C4-B585903A2D6A}"/>
                </a:ext>
              </a:extLst>
            </p:cNvPr>
            <p:cNvCxnSpPr>
              <a:cxnSpLocks/>
            </p:cNvCxnSpPr>
            <p:nvPr/>
          </p:nvCxnSpPr>
          <p:spPr>
            <a:xfrm flipV="1">
              <a:off x="2175428" y="2837300"/>
              <a:ext cx="0" cy="581025"/>
            </a:xfrm>
            <a:prstGeom prst="line">
              <a:avLst/>
            </a:prstGeom>
            <a:noFill/>
            <a:ln w="38100" cap="flat" cmpd="sng" algn="ctr">
              <a:solidFill>
                <a:srgbClr val="BBBBBB"/>
              </a:solidFill>
              <a:prstDash val="solid"/>
              <a:miter lim="800000"/>
            </a:ln>
            <a:effectLst/>
          </p:spPr>
        </p:cxnSp>
        <p:sp>
          <p:nvSpPr>
            <p:cNvPr id="105" name="Oval 104">
              <a:extLst>
                <a:ext uri="{FF2B5EF4-FFF2-40B4-BE49-F238E27FC236}">
                  <a16:creationId xmlns:a16="http://schemas.microsoft.com/office/drawing/2014/main" id="{29FB4720-8E60-E02B-8BF7-C1EF93C56261}"/>
                </a:ext>
              </a:extLst>
            </p:cNvPr>
            <p:cNvSpPr/>
            <p:nvPr/>
          </p:nvSpPr>
          <p:spPr>
            <a:xfrm>
              <a:off x="2094599" y="2718812"/>
              <a:ext cx="161658" cy="161658"/>
            </a:xfrm>
            <a:prstGeom prst="ellipse">
              <a:avLst/>
            </a:prstGeom>
            <a:solidFill>
              <a:srgbClr val="BBBBBB"/>
            </a:solidFill>
            <a:ln w="38100" cap="flat" cmpd="sng" algn="ctr">
              <a:solidFill>
                <a:srgbClr val="BBBBBB"/>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Open Sans"/>
                <a:ea typeface="+mn-ea"/>
                <a:cs typeface="+mn-cs"/>
              </a:endParaRPr>
            </a:p>
          </p:txBody>
        </p:sp>
      </p:grpSp>
      <p:pic>
        <p:nvPicPr>
          <p:cNvPr id="112" name="Picture 111" descr="A picture containing black, darkness&#10;&#10;Description automatically generated">
            <a:extLst>
              <a:ext uri="{FF2B5EF4-FFF2-40B4-BE49-F238E27FC236}">
                <a16:creationId xmlns:a16="http://schemas.microsoft.com/office/drawing/2014/main" id="{6BA6F26C-C8DD-759A-2BD8-93383A27FC51}"/>
              </a:ext>
            </a:extLst>
          </p:cNvPr>
          <p:cNvPicPr>
            <a:picLocks noChangeAspect="1"/>
          </p:cNvPicPr>
          <p:nvPr/>
        </p:nvPicPr>
        <p:blipFill>
          <a:blip r:embed="rId3">
            <a:duotone>
              <a:schemeClr val="accent3">
                <a:shade val="45000"/>
                <a:satMod val="135000"/>
              </a:schemeClr>
              <a:prstClr val="white"/>
            </a:duotone>
            <a:alphaModFix amt="60000"/>
            <a:extLst>
              <a:ext uri="{28A0092B-C50C-407E-A947-70E740481C1C}">
                <a14:useLocalDpi xmlns:a14="http://schemas.microsoft.com/office/drawing/2010/main" val="0"/>
              </a:ext>
            </a:extLst>
          </a:blip>
          <a:stretch>
            <a:fillRect/>
          </a:stretch>
        </p:blipFill>
        <p:spPr>
          <a:xfrm>
            <a:off x="5807363" y="3860460"/>
            <a:ext cx="540000" cy="540000"/>
          </a:xfrm>
          <a:prstGeom prst="rect">
            <a:avLst/>
          </a:prstGeom>
        </p:spPr>
      </p:pic>
      <p:sp>
        <p:nvSpPr>
          <p:cNvPr id="122" name="TextBox 121">
            <a:extLst>
              <a:ext uri="{FF2B5EF4-FFF2-40B4-BE49-F238E27FC236}">
                <a16:creationId xmlns:a16="http://schemas.microsoft.com/office/drawing/2014/main" id="{3B1DB27E-F60D-DACA-4486-BC71A247FA9E}"/>
              </a:ext>
            </a:extLst>
          </p:cNvPr>
          <p:cNvSpPr txBox="1"/>
          <p:nvPr/>
        </p:nvSpPr>
        <p:spPr>
          <a:xfrm>
            <a:off x="203200" y="980575"/>
            <a:ext cx="11655071" cy="89255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1300" dirty="0" err="1">
                <a:solidFill>
                  <a:srgbClr val="58595B"/>
                </a:solidFill>
                <a:latin typeface="Open Sans" panose="020B0606030504020204" pitchFamily="34" charset="0"/>
                <a:ea typeface="Open Sans" panose="020B0606030504020204" pitchFamily="34" charset="0"/>
                <a:cs typeface="Open Sans" panose="020B0606030504020204" pitchFamily="34" charset="0"/>
              </a:rPr>
              <a:t>FiSer</a:t>
            </a:r>
            <a:r>
              <a:rPr lang="en-GB" sz="1300" dirty="0">
                <a:solidFill>
                  <a:srgbClr val="58595B"/>
                </a:solidFill>
                <a:latin typeface="Open Sans" panose="020B0606030504020204" pitchFamily="34" charset="0"/>
                <a:ea typeface="Open Sans" panose="020B0606030504020204" pitchFamily="34" charset="0"/>
                <a:cs typeface="Open Sans" panose="020B0606030504020204" pitchFamily="34" charset="0"/>
              </a:rPr>
              <a:t> Consulting is a young, niche and independent consulting firm with an exclusive focus on </a:t>
            </a:r>
            <a:r>
              <a:rPr lang="en-GB" sz="1300" b="1" dirty="0">
                <a:solidFill>
                  <a:srgbClr val="58595B"/>
                </a:solidFill>
                <a:latin typeface="Open Sans" panose="020B0606030504020204" pitchFamily="34" charset="0"/>
                <a:ea typeface="Open Sans" panose="020B0606030504020204" pitchFamily="34" charset="0"/>
                <a:cs typeface="Open Sans" panose="020B0606030504020204" pitchFamily="34" charset="0"/>
              </a:rPr>
              <a:t>international business transformation within Financial Services</a:t>
            </a:r>
            <a:r>
              <a:rPr lang="en-GB" sz="1300" dirty="0">
                <a:solidFill>
                  <a:srgbClr val="58595B"/>
                </a:solidFill>
                <a:latin typeface="Open Sans" panose="020B0606030504020204" pitchFamily="34" charset="0"/>
                <a:ea typeface="Open Sans" panose="020B0606030504020204" pitchFamily="34" charset="0"/>
                <a:cs typeface="Open Sans" panose="020B0606030504020204" pitchFamily="34" charset="0"/>
              </a:rPr>
              <a:t>. Our team has a broad range of regulatory experience to help you design and implement your business strategy considering the future evolution of the regulatory landscape</a:t>
            </a:r>
            <a:r>
              <a:rPr lang="en-US" sz="1300" dirty="0">
                <a:solidFill>
                  <a:srgbClr val="58595B"/>
                </a:solidFill>
                <a:latin typeface="Open Sans" panose="020B0606030504020204" pitchFamily="34" charset="0"/>
                <a:ea typeface="Open Sans" panose="020B0606030504020204" pitchFamily="34" charset="0"/>
                <a:cs typeface="Open Sans" panose="020B0606030504020204" pitchFamily="34" charset="0"/>
              </a:rPr>
              <a:t>. Our proposed </a:t>
            </a:r>
            <a:r>
              <a:rPr lang="en-US" sz="1300" b="1" dirty="0">
                <a:solidFill>
                  <a:srgbClr val="58595B"/>
                </a:solidFill>
                <a:latin typeface="Open Sans" panose="020B0606030504020204" pitchFamily="34" charset="0"/>
                <a:ea typeface="Open Sans" panose="020B0606030504020204" pitchFamily="34" charset="0"/>
                <a:cs typeface="Open Sans" panose="020B0606030504020204" pitchFamily="34" charset="0"/>
              </a:rPr>
              <a:t>strategic steps to navigate your firm to be compliant </a:t>
            </a:r>
            <a:r>
              <a:rPr lang="en-GB" sz="1300" dirty="0">
                <a:solidFill>
                  <a:srgbClr val="58595B"/>
                </a:solidFill>
                <a:latin typeface="Open Sans" panose="020B0606030504020204" pitchFamily="34" charset="0"/>
                <a:ea typeface="Open Sans" panose="020B0606030504020204" pitchFamily="34" charset="0"/>
                <a:cs typeface="Open Sans" panose="020B0606030504020204" pitchFamily="34" charset="0"/>
              </a:rPr>
              <a:t>can facilitate a seamless transition to the 2024 regulatory environment</a:t>
            </a:r>
            <a:r>
              <a:rPr lang="en-US" sz="1300" dirty="0">
                <a:solidFill>
                  <a:srgbClr val="58595B"/>
                </a:solidFill>
                <a:latin typeface="Open Sans" panose="020B0606030504020204" pitchFamily="34" charset="0"/>
                <a:ea typeface="Open Sans" panose="020B0606030504020204" pitchFamily="34" charset="0"/>
                <a:cs typeface="Open Sans" panose="020B0606030504020204" pitchFamily="34" charset="0"/>
              </a:rPr>
              <a:t>:</a:t>
            </a:r>
          </a:p>
        </p:txBody>
      </p:sp>
      <p:grpSp>
        <p:nvGrpSpPr>
          <p:cNvPr id="116" name="Group 115">
            <a:extLst>
              <a:ext uri="{FF2B5EF4-FFF2-40B4-BE49-F238E27FC236}">
                <a16:creationId xmlns:a16="http://schemas.microsoft.com/office/drawing/2014/main" id="{C8B6DE8E-8518-6A5E-911D-ABDE6EC7E668}"/>
              </a:ext>
            </a:extLst>
          </p:cNvPr>
          <p:cNvGrpSpPr/>
          <p:nvPr/>
        </p:nvGrpSpPr>
        <p:grpSpPr>
          <a:xfrm>
            <a:off x="1786019" y="3108057"/>
            <a:ext cx="6552306" cy="1382881"/>
            <a:chOff x="2976803" y="2872972"/>
            <a:chExt cx="6552306" cy="1382881"/>
          </a:xfrm>
        </p:grpSpPr>
        <p:sp>
          <p:nvSpPr>
            <p:cNvPr id="70" name="Oval 69">
              <a:extLst>
                <a:ext uri="{FF2B5EF4-FFF2-40B4-BE49-F238E27FC236}">
                  <a16:creationId xmlns:a16="http://schemas.microsoft.com/office/drawing/2014/main" id="{AD2E407A-3473-FB4C-2D3D-A2F4B9B3115C}"/>
                </a:ext>
              </a:extLst>
            </p:cNvPr>
            <p:cNvSpPr/>
            <p:nvPr/>
          </p:nvSpPr>
          <p:spPr>
            <a:xfrm>
              <a:off x="2976803" y="3530638"/>
              <a:ext cx="725215" cy="725215"/>
            </a:xfrm>
            <a:prstGeom prst="ellipse">
              <a:avLst/>
            </a:prstGeom>
            <a:solidFill>
              <a:sysClr val="window" lastClr="FFFFFF"/>
            </a:solidFill>
            <a:ln w="38100" cap="flat" cmpd="sng" algn="ctr">
              <a:solidFill>
                <a:srgbClr val="00AEE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Open Sans"/>
                <a:ea typeface="+mn-ea"/>
                <a:cs typeface="+mn-cs"/>
              </a:endParaRPr>
            </a:p>
          </p:txBody>
        </p:sp>
        <p:grpSp>
          <p:nvGrpSpPr>
            <p:cNvPr id="79" name="Group 78">
              <a:extLst>
                <a:ext uri="{FF2B5EF4-FFF2-40B4-BE49-F238E27FC236}">
                  <a16:creationId xmlns:a16="http://schemas.microsoft.com/office/drawing/2014/main" id="{C380D8ED-3401-9E3C-4451-A8714AA680A1}"/>
                </a:ext>
              </a:extLst>
            </p:cNvPr>
            <p:cNvGrpSpPr/>
            <p:nvPr/>
          </p:nvGrpSpPr>
          <p:grpSpPr>
            <a:xfrm>
              <a:off x="3253889" y="2872972"/>
              <a:ext cx="161658" cy="657666"/>
              <a:chOff x="1094889" y="2729487"/>
              <a:chExt cx="161658" cy="657666"/>
            </a:xfrm>
          </p:grpSpPr>
          <p:cxnSp>
            <p:nvCxnSpPr>
              <p:cNvPr id="80" name="Straight Connector 79">
                <a:extLst>
                  <a:ext uri="{FF2B5EF4-FFF2-40B4-BE49-F238E27FC236}">
                    <a16:creationId xmlns:a16="http://schemas.microsoft.com/office/drawing/2014/main" id="{F208235A-1260-3B5B-84CA-8156517A1F9A}"/>
                  </a:ext>
                </a:extLst>
              </p:cNvPr>
              <p:cNvCxnSpPr>
                <a:cxnSpLocks/>
                <a:stCxn id="70" idx="0"/>
                <a:endCxn id="81" idx="4"/>
              </p:cNvCxnSpPr>
              <p:nvPr/>
            </p:nvCxnSpPr>
            <p:spPr>
              <a:xfrm flipH="1" flipV="1">
                <a:off x="1175718" y="2891145"/>
                <a:ext cx="4693" cy="496008"/>
              </a:xfrm>
              <a:prstGeom prst="line">
                <a:avLst/>
              </a:prstGeom>
              <a:noFill/>
              <a:ln w="38100" cap="flat" cmpd="sng" algn="ctr">
                <a:solidFill>
                  <a:srgbClr val="00AEEF"/>
                </a:solidFill>
                <a:prstDash val="solid"/>
                <a:miter lim="800000"/>
              </a:ln>
              <a:effectLst/>
            </p:spPr>
          </p:cxnSp>
          <p:sp>
            <p:nvSpPr>
              <p:cNvPr id="81" name="Oval 80">
                <a:extLst>
                  <a:ext uri="{FF2B5EF4-FFF2-40B4-BE49-F238E27FC236}">
                    <a16:creationId xmlns:a16="http://schemas.microsoft.com/office/drawing/2014/main" id="{610A0CF7-A659-2FAF-D89C-7EE0FAECFF61}"/>
                  </a:ext>
                </a:extLst>
              </p:cNvPr>
              <p:cNvSpPr/>
              <p:nvPr/>
            </p:nvSpPr>
            <p:spPr>
              <a:xfrm>
                <a:off x="1094889" y="2729487"/>
                <a:ext cx="161658" cy="161658"/>
              </a:xfrm>
              <a:prstGeom prst="ellipse">
                <a:avLst/>
              </a:prstGeom>
              <a:solidFill>
                <a:srgbClr val="00AEEF"/>
              </a:solidFill>
              <a:ln w="38100" cap="flat" cmpd="sng" algn="ctr">
                <a:solidFill>
                  <a:srgbClr val="00AEE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Open Sans"/>
                  <a:ea typeface="+mn-ea"/>
                  <a:cs typeface="+mn-cs"/>
                </a:endParaRPr>
              </a:p>
            </p:txBody>
          </p:sp>
        </p:grpSp>
        <p:pic>
          <p:nvPicPr>
            <p:cNvPr id="110" name="Picture 109" descr="A picture containing black, darkness&#10;&#10;Description automatically generated">
              <a:extLst>
                <a:ext uri="{FF2B5EF4-FFF2-40B4-BE49-F238E27FC236}">
                  <a16:creationId xmlns:a16="http://schemas.microsoft.com/office/drawing/2014/main" id="{C38D4BAF-F5BA-C6AB-D5A4-35B634895B01}"/>
                </a:ext>
              </a:extLst>
            </p:cNvPr>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989109" y="3617682"/>
              <a:ext cx="540000" cy="540000"/>
            </a:xfrm>
            <a:prstGeom prst="rect">
              <a:avLst/>
            </a:prstGeom>
          </p:spPr>
        </p:pic>
      </p:grpSp>
      <p:pic>
        <p:nvPicPr>
          <p:cNvPr id="127" name="Picture 126" descr="A picture containing black, darkness&#10;&#10;Description automatically generated">
            <a:extLst>
              <a:ext uri="{FF2B5EF4-FFF2-40B4-BE49-F238E27FC236}">
                <a16:creationId xmlns:a16="http://schemas.microsoft.com/office/drawing/2014/main" id="{CD8D3F8F-BBD0-91D1-0BA8-11416457D6C9}"/>
              </a:ext>
            </a:extLst>
          </p:cNvPr>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864043" y="3842169"/>
            <a:ext cx="504000" cy="504000"/>
          </a:xfrm>
          <a:prstGeom prst="rect">
            <a:avLst/>
          </a:prstGeom>
        </p:spPr>
      </p:pic>
      <p:pic>
        <p:nvPicPr>
          <p:cNvPr id="130" name="Picture 129" descr="A black background with a black square&#10;&#10;Description automatically generated">
            <a:extLst>
              <a:ext uri="{FF2B5EF4-FFF2-40B4-BE49-F238E27FC236}">
                <a16:creationId xmlns:a16="http://schemas.microsoft.com/office/drawing/2014/main" id="{533D1813-99D5-BECC-925E-0B0BE4F1BD4B}"/>
              </a:ext>
            </a:extLst>
          </p:cNvPr>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939451" y="3898586"/>
            <a:ext cx="408965" cy="408965"/>
          </a:xfrm>
          <a:prstGeom prst="rect">
            <a:avLst/>
          </a:prstGeom>
        </p:spPr>
      </p:pic>
      <p:pic>
        <p:nvPicPr>
          <p:cNvPr id="133" name="Picture 132" descr="A black background with a black square&#10;&#10;Description automatically generated">
            <a:extLst>
              <a:ext uri="{FF2B5EF4-FFF2-40B4-BE49-F238E27FC236}">
                <a16:creationId xmlns:a16="http://schemas.microsoft.com/office/drawing/2014/main" id="{582B9F8F-4A20-DD48-D09E-BFAE66F032FF}"/>
              </a:ext>
            </a:extLst>
          </p:cNvPr>
          <p:cNvPicPr>
            <a:picLocks noChangeAspect="1"/>
          </p:cNvPicPr>
          <p:nvPr/>
        </p:nvPicPr>
        <p:blipFill>
          <a:blip r:embed="rId7">
            <a:duotone>
              <a:prstClr val="black"/>
              <a:schemeClr val="accent2">
                <a:tint val="45000"/>
                <a:satMod val="400000"/>
              </a:schemeClr>
            </a:duotone>
            <a:alphaModFix amt="50000"/>
            <a:extLst>
              <a:ext uri="{28A0092B-C50C-407E-A947-70E740481C1C}">
                <a14:useLocalDpi xmlns:a14="http://schemas.microsoft.com/office/drawing/2010/main" val="0"/>
              </a:ext>
            </a:extLst>
          </a:blip>
          <a:stretch>
            <a:fillRect/>
          </a:stretch>
        </p:blipFill>
        <p:spPr>
          <a:xfrm>
            <a:off x="9797363" y="3884072"/>
            <a:ext cx="442232" cy="442232"/>
          </a:xfrm>
          <a:prstGeom prst="rect">
            <a:avLst/>
          </a:prstGeom>
        </p:spPr>
      </p:pic>
      <p:grpSp>
        <p:nvGrpSpPr>
          <p:cNvPr id="5" name="Group 4">
            <a:extLst>
              <a:ext uri="{FF2B5EF4-FFF2-40B4-BE49-F238E27FC236}">
                <a16:creationId xmlns:a16="http://schemas.microsoft.com/office/drawing/2014/main" id="{45A01C74-7A1B-A759-4E20-E3E1A0ACAA10}"/>
              </a:ext>
            </a:extLst>
          </p:cNvPr>
          <p:cNvGrpSpPr/>
          <p:nvPr/>
        </p:nvGrpSpPr>
        <p:grpSpPr>
          <a:xfrm rot="16200000">
            <a:off x="1113616" y="5777104"/>
            <a:ext cx="689962" cy="2149314"/>
            <a:chOff x="-344981" y="4008507"/>
            <a:chExt cx="689962" cy="2149314"/>
          </a:xfrm>
        </p:grpSpPr>
        <p:sp>
          <p:nvSpPr>
            <p:cNvPr id="6" name="Freeform 5">
              <a:extLst>
                <a:ext uri="{FF2B5EF4-FFF2-40B4-BE49-F238E27FC236}">
                  <a16:creationId xmlns:a16="http://schemas.microsoft.com/office/drawing/2014/main" id="{37673A0A-3761-3F98-FC61-AA9D820F95EC}"/>
                </a:ext>
              </a:extLst>
            </p:cNvPr>
            <p:cNvSpPr/>
            <p:nvPr/>
          </p:nvSpPr>
          <p:spPr>
            <a:xfrm rot="-10800000">
              <a:off x="-334521" y="4907978"/>
              <a:ext cx="679502" cy="784418"/>
            </a:xfrm>
            <a:custGeom>
              <a:avLst/>
              <a:gdLst/>
              <a:ahLst/>
              <a:cxnLst/>
              <a:rect l="l" t="t" r="r" b="b"/>
              <a:pathLst>
                <a:path w="679502" h="784418">
                  <a:moveTo>
                    <a:pt x="0" y="0"/>
                  </a:moveTo>
                  <a:lnTo>
                    <a:pt x="679502" y="0"/>
                  </a:lnTo>
                  <a:lnTo>
                    <a:pt x="679502" y="784418"/>
                  </a:lnTo>
                  <a:lnTo>
                    <a:pt x="0" y="78441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F75FB25B-BEA8-167D-3949-23CC07C3055E}"/>
                </a:ext>
              </a:extLst>
            </p:cNvPr>
            <p:cNvGrpSpPr/>
            <p:nvPr/>
          </p:nvGrpSpPr>
          <p:grpSpPr>
            <a:xfrm>
              <a:off x="-344981" y="4008507"/>
              <a:ext cx="689962" cy="2149314"/>
              <a:chOff x="-344981" y="4008507"/>
              <a:chExt cx="689962" cy="2149314"/>
            </a:xfrm>
          </p:grpSpPr>
          <p:sp>
            <p:nvSpPr>
              <p:cNvPr id="8" name="Freeform 4">
                <a:extLst>
                  <a:ext uri="{FF2B5EF4-FFF2-40B4-BE49-F238E27FC236}">
                    <a16:creationId xmlns:a16="http://schemas.microsoft.com/office/drawing/2014/main" id="{FE7BD895-F651-B1A3-8AEF-5CE128444D6B}"/>
                  </a:ext>
                </a:extLst>
              </p:cNvPr>
              <p:cNvSpPr/>
              <p:nvPr/>
            </p:nvSpPr>
            <p:spPr>
              <a:xfrm rot="-10800000">
                <a:off x="-334521" y="5373403"/>
                <a:ext cx="679502" cy="784418"/>
              </a:xfrm>
              <a:custGeom>
                <a:avLst/>
                <a:gdLst/>
                <a:ahLst/>
                <a:cxnLst/>
                <a:rect l="l" t="t" r="r" b="b"/>
                <a:pathLst>
                  <a:path w="679502" h="784418">
                    <a:moveTo>
                      <a:pt x="0" y="0"/>
                    </a:moveTo>
                    <a:lnTo>
                      <a:pt x="679502" y="0"/>
                    </a:lnTo>
                    <a:lnTo>
                      <a:pt x="679502" y="784418"/>
                    </a:lnTo>
                    <a:lnTo>
                      <a:pt x="0" y="78441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6">
                <a:extLst>
                  <a:ext uri="{FF2B5EF4-FFF2-40B4-BE49-F238E27FC236}">
                    <a16:creationId xmlns:a16="http://schemas.microsoft.com/office/drawing/2014/main" id="{BFF4171D-932D-B23F-9BB4-33F1178C163D}"/>
                  </a:ext>
                </a:extLst>
              </p:cNvPr>
              <p:cNvSpPr/>
              <p:nvPr/>
            </p:nvSpPr>
            <p:spPr>
              <a:xfrm rot="-10800000">
                <a:off x="-334521" y="4473932"/>
                <a:ext cx="679502" cy="784418"/>
              </a:xfrm>
              <a:custGeom>
                <a:avLst/>
                <a:gdLst/>
                <a:ahLst/>
                <a:cxnLst/>
                <a:rect l="l" t="t" r="r" b="b"/>
                <a:pathLst>
                  <a:path w="679502" h="784418">
                    <a:moveTo>
                      <a:pt x="0" y="0"/>
                    </a:moveTo>
                    <a:lnTo>
                      <a:pt x="679502" y="0"/>
                    </a:lnTo>
                    <a:lnTo>
                      <a:pt x="679502" y="784418"/>
                    </a:lnTo>
                    <a:lnTo>
                      <a:pt x="0" y="78441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7">
                <a:extLst>
                  <a:ext uri="{FF2B5EF4-FFF2-40B4-BE49-F238E27FC236}">
                    <a16:creationId xmlns:a16="http://schemas.microsoft.com/office/drawing/2014/main" id="{CD82FD8F-64AB-12ED-AC1F-F087C0B9AA1F}"/>
                  </a:ext>
                </a:extLst>
              </p:cNvPr>
              <p:cNvSpPr/>
              <p:nvPr/>
            </p:nvSpPr>
            <p:spPr>
              <a:xfrm rot="-10800000">
                <a:off x="-344981" y="4008507"/>
                <a:ext cx="679502" cy="784418"/>
              </a:xfrm>
              <a:custGeom>
                <a:avLst/>
                <a:gdLst/>
                <a:ahLst/>
                <a:cxnLst/>
                <a:rect l="l" t="t" r="r" b="b"/>
                <a:pathLst>
                  <a:path w="679502" h="784418">
                    <a:moveTo>
                      <a:pt x="0" y="0"/>
                    </a:moveTo>
                    <a:lnTo>
                      <a:pt x="679502" y="0"/>
                    </a:lnTo>
                    <a:lnTo>
                      <a:pt x="679502" y="784418"/>
                    </a:lnTo>
                    <a:lnTo>
                      <a:pt x="0" y="78441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5" name="Title 1">
            <a:extLst>
              <a:ext uri="{FF2B5EF4-FFF2-40B4-BE49-F238E27FC236}">
                <a16:creationId xmlns:a16="http://schemas.microsoft.com/office/drawing/2014/main" id="{707E2E0C-458F-9D07-6910-0CFB5C74B5CD}"/>
              </a:ext>
            </a:extLst>
          </p:cNvPr>
          <p:cNvSpPr>
            <a:spLocks noGrp="1"/>
          </p:cNvSpPr>
          <p:nvPr>
            <p:ph type="title"/>
          </p:nvPr>
        </p:nvSpPr>
        <p:spPr>
          <a:xfrm>
            <a:off x="3757343" y="44192"/>
            <a:ext cx="8078099" cy="813057"/>
          </a:xfrm>
        </p:spPr>
        <p:txBody>
          <a:bodyPr anchor="ctr">
            <a:normAutofit/>
          </a:bodyPr>
          <a:lstStyle/>
          <a:p>
            <a:r>
              <a:rPr lang="en-US" sz="1800">
                <a:latin typeface="Open Sans" pitchFamily="2" charset="0"/>
                <a:ea typeface="Open Sans" pitchFamily="2" charset="0"/>
                <a:cs typeface="Open Sans" pitchFamily="2" charset="0"/>
              </a:rPr>
              <a:t>European banks can ensure regulatory compliance by following our systematic 5-step process</a:t>
            </a:r>
            <a:endParaRPr lang="en-GB" sz="1800">
              <a:latin typeface="Open Sans" pitchFamily="2" charset="0"/>
              <a:ea typeface="Open Sans" pitchFamily="2" charset="0"/>
              <a:cs typeface="Open Sans" pitchFamily="2" charset="0"/>
            </a:endParaRPr>
          </a:p>
        </p:txBody>
      </p:sp>
      <p:sp>
        <p:nvSpPr>
          <p:cNvPr id="2" name="Slide Number Placeholder 3">
            <a:extLst>
              <a:ext uri="{FF2B5EF4-FFF2-40B4-BE49-F238E27FC236}">
                <a16:creationId xmlns:a16="http://schemas.microsoft.com/office/drawing/2014/main" id="{E9160EFF-0052-2FD6-5D4D-6B2A3C0E9B54}"/>
              </a:ext>
            </a:extLst>
          </p:cNvPr>
          <p:cNvSpPr txBox="1">
            <a:spLocks/>
          </p:cNvSpPr>
          <p:nvPr/>
        </p:nvSpPr>
        <p:spPr>
          <a:xfrm>
            <a:off x="9601200" y="6508749"/>
            <a:ext cx="2412275" cy="365125"/>
          </a:xfrm>
          <a:prstGeom prst="rect">
            <a:avLst/>
          </a:prstGeom>
        </p:spPr>
        <p:txBody>
          <a:bodyPr vert="horz" lIns="91440" tIns="45720" rIns="91440" bIns="45720" rtlCol="0" anchor="ctr"/>
          <a:lstStyle>
            <a:defPPr>
              <a:defRPr lang="en-NL"/>
            </a:defPPr>
            <a:lvl1pPr marL="0" algn="r" defTabSz="914400" rtl="0" eaLnBrk="1" latinLnBrk="0" hangingPunct="1">
              <a:defRPr sz="1200" kern="1200">
                <a:solidFill>
                  <a:srgbClr val="52525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76DD4EC-FA55-45CE-8BB9-EF8129236C33}" type="slidenum">
              <a:rPr kumimoji="0" lang="en-GB" sz="1200" b="0" i="0" u="none" strike="noStrike" kern="1200" cap="none" spc="0" normalizeH="0" baseline="0" noProof="0" smtClean="0">
                <a:ln>
                  <a:noFill/>
                </a:ln>
                <a:solidFill>
                  <a:srgbClr val="525252"/>
                </a:solidFill>
                <a:effectLst/>
                <a:uLnTx/>
                <a:uFillTx/>
                <a:latin typeface="Open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srgbClr val="525252"/>
              </a:solidFill>
              <a:effectLst/>
              <a:uLnTx/>
              <a:uFillTx/>
              <a:latin typeface="Open Sans"/>
              <a:ea typeface="+mn-ea"/>
              <a:cs typeface="+mn-cs"/>
            </a:endParaRPr>
          </a:p>
        </p:txBody>
      </p:sp>
    </p:spTree>
    <p:extLst>
      <p:ext uri="{BB962C8B-B14F-4D97-AF65-F5344CB8AC3E}">
        <p14:creationId xmlns:p14="http://schemas.microsoft.com/office/powerpoint/2010/main" val="40108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9A8C3015-0B5B-6D49-E638-8DF4D76DBAE5}"/>
              </a:ext>
            </a:extLst>
          </p:cNvPr>
          <p:cNvSpPr/>
          <p:nvPr/>
        </p:nvSpPr>
        <p:spPr>
          <a:xfrm>
            <a:off x="-1873490" y="-16367"/>
            <a:ext cx="12203895" cy="68840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Open Sans"/>
              <a:ea typeface="+mn-ea"/>
              <a:cs typeface="+mn-cs"/>
            </a:endParaRPr>
          </a:p>
        </p:txBody>
      </p:sp>
      <p:sp>
        <p:nvSpPr>
          <p:cNvPr id="13" name="Rectangle 41">
            <a:extLst>
              <a:ext uri="{FF2B5EF4-FFF2-40B4-BE49-F238E27FC236}">
                <a16:creationId xmlns:a16="http://schemas.microsoft.com/office/drawing/2014/main" id="{301E0D7C-F90D-0245-DB30-307CB0D4FD71}"/>
              </a:ext>
            </a:extLst>
          </p:cNvPr>
          <p:cNvSpPr/>
          <p:nvPr/>
        </p:nvSpPr>
        <p:spPr>
          <a:xfrm>
            <a:off x="-11459" y="-44975"/>
            <a:ext cx="12203895" cy="6901700"/>
          </a:xfrm>
          <a:prstGeom prst="rect">
            <a:avLst/>
          </a:prstGeom>
          <a:blipFill>
            <a:blip r:embed="rId3">
              <a:alphaModFix/>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27" name="Slide Number Placeholder 3">
            <a:extLst>
              <a:ext uri="{FF2B5EF4-FFF2-40B4-BE49-F238E27FC236}">
                <a16:creationId xmlns:a16="http://schemas.microsoft.com/office/drawing/2014/main" id="{DD90695A-AF47-17C1-5148-5787F25D3E5C}"/>
              </a:ext>
            </a:extLst>
          </p:cNvPr>
          <p:cNvSpPr txBox="1">
            <a:spLocks/>
          </p:cNvSpPr>
          <p:nvPr/>
        </p:nvSpPr>
        <p:spPr>
          <a:xfrm>
            <a:off x="9601200" y="6508749"/>
            <a:ext cx="2412275" cy="365125"/>
          </a:xfrm>
          <a:prstGeom prst="rect">
            <a:avLst/>
          </a:prstGeom>
        </p:spPr>
        <p:txBody>
          <a:bodyPr vert="horz" lIns="91440" tIns="45720" rIns="91440" bIns="45720" rtlCol="0" anchor="ctr"/>
          <a:lstStyle>
            <a:defPPr>
              <a:defRPr lang="en-NL"/>
            </a:defPPr>
            <a:lvl1pPr marL="0" algn="r" defTabSz="914400" rtl="0" eaLnBrk="1" latinLnBrk="0" hangingPunct="1">
              <a:defRPr sz="1200" kern="1200">
                <a:solidFill>
                  <a:srgbClr val="52525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76DD4EC-FA55-45CE-8BB9-EF8129236C33}" type="slidenum">
              <a:rPr kumimoji="0" lang="en-GB" sz="1200" b="0" i="0" u="none" strike="noStrike" kern="1200" cap="none" spc="0" normalizeH="0" baseline="0" noProof="0" smtClean="0">
                <a:ln>
                  <a:noFill/>
                </a:ln>
                <a:solidFill>
                  <a:srgbClr val="525252"/>
                </a:solidFill>
                <a:effectLst/>
                <a:uLnTx/>
                <a:uFillTx/>
                <a:latin typeface="Open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srgbClr val="525252"/>
              </a:solidFill>
              <a:effectLst/>
              <a:uLnTx/>
              <a:uFillTx/>
              <a:latin typeface="Open Sans"/>
              <a:ea typeface="+mn-ea"/>
              <a:cs typeface="+mn-cs"/>
            </a:endParaRPr>
          </a:p>
        </p:txBody>
      </p:sp>
      <p:sp>
        <p:nvSpPr>
          <p:cNvPr id="29" name="Content Placeholder 2">
            <a:extLst>
              <a:ext uri="{FF2B5EF4-FFF2-40B4-BE49-F238E27FC236}">
                <a16:creationId xmlns:a16="http://schemas.microsoft.com/office/drawing/2014/main" id="{0DC552DE-E3E1-CC69-4B28-C48488BC1AE3}"/>
              </a:ext>
            </a:extLst>
          </p:cNvPr>
          <p:cNvSpPr txBox="1">
            <a:spLocks/>
          </p:cNvSpPr>
          <p:nvPr/>
        </p:nvSpPr>
        <p:spPr>
          <a:xfrm>
            <a:off x="108738" y="704368"/>
            <a:ext cx="11497567" cy="830997"/>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52525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52525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rgbClr val="52525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rgbClr val="52525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800" kern="1200">
                <a:solidFill>
                  <a:srgbClr val="52525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358775"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200" b="0" i="0" u="none" strike="noStrike" kern="1200" cap="none" spc="0" normalizeH="0" baseline="0" noProof="0" dirty="0">
                <a:ln>
                  <a:noFill/>
                </a:ln>
                <a:solidFill>
                  <a:srgbClr val="6D6E71"/>
                </a:solidFill>
                <a:effectLst/>
                <a:uLnTx/>
                <a:uFillTx/>
                <a:latin typeface="Open Sans"/>
                <a:ea typeface="+mn-ea"/>
                <a:cs typeface="+mn-cs"/>
              </a:rPr>
              <a:t>Our team of experts at </a:t>
            </a:r>
            <a:r>
              <a:rPr kumimoji="0" lang="en-GB" sz="1200" b="1" i="0" u="none" strike="noStrike" kern="1200" cap="none" spc="0" normalizeH="0" baseline="0" noProof="0" dirty="0" err="1">
                <a:ln>
                  <a:noFill/>
                </a:ln>
                <a:solidFill>
                  <a:srgbClr val="6D6E71"/>
                </a:solidFill>
                <a:effectLst/>
                <a:uLnTx/>
                <a:uFillTx/>
                <a:latin typeface="Open Sans"/>
                <a:ea typeface="+mn-ea"/>
                <a:cs typeface="+mn-cs"/>
              </a:rPr>
              <a:t>FiSer</a:t>
            </a:r>
            <a:r>
              <a:rPr kumimoji="0" lang="en-GB" sz="1200" b="1" i="0" u="none" strike="noStrike" kern="1200" cap="none" spc="0" normalizeH="0" baseline="0" noProof="0" dirty="0">
                <a:ln>
                  <a:noFill/>
                </a:ln>
                <a:solidFill>
                  <a:srgbClr val="6D6E71"/>
                </a:solidFill>
                <a:effectLst/>
                <a:uLnTx/>
                <a:uFillTx/>
                <a:latin typeface="Open Sans"/>
                <a:ea typeface="+mn-ea"/>
                <a:cs typeface="+mn-cs"/>
              </a:rPr>
              <a:t> Consulting </a:t>
            </a:r>
            <a:r>
              <a:rPr kumimoji="0" lang="en-GB" sz="1200" b="0" i="0" u="none" strike="noStrike" kern="1200" cap="none" spc="0" normalizeH="0" baseline="0" noProof="0" dirty="0">
                <a:ln>
                  <a:noFill/>
                </a:ln>
                <a:solidFill>
                  <a:srgbClr val="6D6E71"/>
                </a:solidFill>
                <a:effectLst/>
                <a:uLnTx/>
                <a:uFillTx/>
                <a:latin typeface="Open Sans"/>
                <a:ea typeface="+mn-ea"/>
                <a:cs typeface="+mn-cs"/>
              </a:rPr>
              <a:t>possess a profound understanding of </a:t>
            </a:r>
            <a:r>
              <a:rPr lang="en-GB" sz="1200" dirty="0">
                <a:solidFill>
                  <a:srgbClr val="6D6E71"/>
                </a:solidFill>
                <a:latin typeface="Open Sans"/>
              </a:rPr>
              <a:t>the financial industry’s</a:t>
            </a:r>
            <a:r>
              <a:rPr kumimoji="0" lang="en-GB" sz="1200" b="0" i="0" u="none" strike="noStrike" kern="1200" cap="none" spc="0" normalizeH="0" baseline="0" noProof="0" dirty="0">
                <a:ln>
                  <a:noFill/>
                </a:ln>
                <a:solidFill>
                  <a:srgbClr val="6D6E71"/>
                </a:solidFill>
                <a:effectLst/>
                <a:uLnTx/>
                <a:uFillTx/>
                <a:latin typeface="Open Sans"/>
                <a:ea typeface="+mn-ea"/>
                <a:cs typeface="+mn-cs"/>
              </a:rPr>
              <a:t> best practices and banking regulation and can provide the </a:t>
            </a:r>
            <a:r>
              <a:rPr kumimoji="0" lang="en-GB" sz="1200" b="1" i="0" u="none" strike="noStrike" kern="1200" cap="none" spc="0" normalizeH="0" baseline="0" noProof="0" dirty="0">
                <a:ln>
                  <a:noFill/>
                </a:ln>
                <a:solidFill>
                  <a:srgbClr val="6D6E71"/>
                </a:solidFill>
                <a:effectLst/>
                <a:uLnTx/>
                <a:uFillTx/>
                <a:latin typeface="Open Sans"/>
                <a:ea typeface="+mn-ea"/>
                <a:cs typeface="+mn-cs"/>
              </a:rPr>
              <a:t>necessary strategies required for successful compliance with banking standards</a:t>
            </a:r>
            <a:r>
              <a:rPr kumimoji="0" lang="en-GB" sz="1200" b="0" i="0" u="none" strike="noStrike" kern="1200" cap="none" spc="0" normalizeH="0" baseline="0" noProof="0" dirty="0">
                <a:ln>
                  <a:noFill/>
                </a:ln>
                <a:solidFill>
                  <a:srgbClr val="6D6E71"/>
                </a:solidFill>
                <a:effectLst/>
                <a:uLnTx/>
                <a:uFillTx/>
                <a:latin typeface="Open Sans"/>
                <a:ea typeface="+mn-ea"/>
                <a:cs typeface="+mn-cs"/>
              </a:rPr>
              <a:t>. By seamlessly combining financial, regulatory, technical, and environmental expertise, we provide comprehensive guidance and support to address the unique needs of your business. </a:t>
            </a:r>
            <a:r>
              <a:rPr kumimoji="0" lang="en-GB" sz="1200" b="1" i="0" u="none" strike="noStrike" kern="1200" cap="none" spc="0" normalizeH="0" baseline="0" noProof="0" dirty="0">
                <a:ln>
                  <a:noFill/>
                </a:ln>
                <a:solidFill>
                  <a:srgbClr val="6D6E71"/>
                </a:solidFill>
                <a:effectLst/>
                <a:uLnTx/>
                <a:uFillTx/>
                <a:latin typeface="Open Sans"/>
                <a:ea typeface="+mn-ea"/>
                <a:cs typeface="+mn-cs"/>
              </a:rPr>
              <a:t>Meet our dedicated colleagues </a:t>
            </a:r>
            <a:r>
              <a:rPr kumimoji="0" lang="en-GB" sz="1200" b="0" i="0" u="none" strike="noStrike" kern="1200" cap="none" spc="0" normalizeH="0" baseline="0" noProof="0" dirty="0">
                <a:ln>
                  <a:noFill/>
                </a:ln>
                <a:solidFill>
                  <a:srgbClr val="6D6E71"/>
                </a:solidFill>
                <a:effectLst/>
                <a:uLnTx/>
                <a:uFillTx/>
                <a:latin typeface="Open Sans"/>
                <a:ea typeface="+mn-ea"/>
                <a:cs typeface="+mn-cs"/>
              </a:rPr>
              <a:t>who can help you with navigating your business to be more successful and unlocking new opportunities:</a:t>
            </a:r>
          </a:p>
        </p:txBody>
      </p:sp>
      <p:grpSp>
        <p:nvGrpSpPr>
          <p:cNvPr id="47" name="Group 46">
            <a:extLst>
              <a:ext uri="{FF2B5EF4-FFF2-40B4-BE49-F238E27FC236}">
                <a16:creationId xmlns:a16="http://schemas.microsoft.com/office/drawing/2014/main" id="{EB2761FF-D17D-F9BC-91A0-B08C572EB4F4}"/>
              </a:ext>
            </a:extLst>
          </p:cNvPr>
          <p:cNvGrpSpPr/>
          <p:nvPr/>
        </p:nvGrpSpPr>
        <p:grpSpPr>
          <a:xfrm>
            <a:off x="2144501" y="6267012"/>
            <a:ext cx="7951292" cy="285549"/>
            <a:chOff x="3815567" y="6202908"/>
            <a:chExt cx="8142587" cy="316727"/>
          </a:xfrm>
        </p:grpSpPr>
        <p:grpSp>
          <p:nvGrpSpPr>
            <p:cNvPr id="33" name="Group 32">
              <a:extLst>
                <a:ext uri="{FF2B5EF4-FFF2-40B4-BE49-F238E27FC236}">
                  <a16:creationId xmlns:a16="http://schemas.microsoft.com/office/drawing/2014/main" id="{D034924E-1EEF-378A-7ADA-3CFE0317AF16}"/>
                </a:ext>
              </a:extLst>
            </p:cNvPr>
            <p:cNvGrpSpPr/>
            <p:nvPr/>
          </p:nvGrpSpPr>
          <p:grpSpPr>
            <a:xfrm>
              <a:off x="3815567" y="6208011"/>
              <a:ext cx="2501026" cy="311624"/>
              <a:chOff x="3864055" y="6247171"/>
              <a:chExt cx="2501026" cy="311624"/>
            </a:xfrm>
          </p:grpSpPr>
          <p:sp>
            <p:nvSpPr>
              <p:cNvPr id="10" name="object 11">
                <a:hlinkClick r:id="rId4"/>
                <a:extLst>
                  <a:ext uri="{FF2B5EF4-FFF2-40B4-BE49-F238E27FC236}">
                    <a16:creationId xmlns:a16="http://schemas.microsoft.com/office/drawing/2014/main" id="{0629C19D-4670-094E-885F-5C73C45075A8}"/>
                  </a:ext>
                </a:extLst>
              </p:cNvPr>
              <p:cNvSpPr/>
              <p:nvPr/>
            </p:nvSpPr>
            <p:spPr>
              <a:xfrm>
                <a:off x="3864055" y="6253577"/>
                <a:ext cx="236111" cy="253412"/>
              </a:xfrm>
              <a:custGeom>
                <a:avLst/>
                <a:gdLst/>
                <a:ahLst/>
                <a:cxnLst/>
                <a:rect l="l" t="t" r="r" b="b"/>
                <a:pathLst>
                  <a:path w="751204" h="752475">
                    <a:moveTo>
                      <a:pt x="375384" y="752035"/>
                    </a:moveTo>
                    <a:lnTo>
                      <a:pt x="328303" y="749110"/>
                    </a:lnTo>
                    <a:lnTo>
                      <a:pt x="282965" y="740572"/>
                    </a:lnTo>
                    <a:lnTo>
                      <a:pt x="239722" y="726771"/>
                    </a:lnTo>
                    <a:lnTo>
                      <a:pt x="198928" y="708059"/>
                    </a:lnTo>
                    <a:lnTo>
                      <a:pt x="160932" y="684788"/>
                    </a:lnTo>
                    <a:lnTo>
                      <a:pt x="126089" y="657308"/>
                    </a:lnTo>
                    <a:lnTo>
                      <a:pt x="94749" y="625972"/>
                    </a:lnTo>
                    <a:lnTo>
                      <a:pt x="67264" y="591131"/>
                    </a:lnTo>
                    <a:lnTo>
                      <a:pt x="43988" y="553136"/>
                    </a:lnTo>
                    <a:lnTo>
                      <a:pt x="25271" y="512339"/>
                    </a:lnTo>
                    <a:lnTo>
                      <a:pt x="11466" y="469091"/>
                    </a:lnTo>
                    <a:lnTo>
                      <a:pt x="2925" y="423745"/>
                    </a:lnTo>
                    <a:lnTo>
                      <a:pt x="0" y="376650"/>
                    </a:lnTo>
                    <a:lnTo>
                      <a:pt x="2684" y="330278"/>
                    </a:lnTo>
                    <a:lnTo>
                      <a:pt x="10826" y="285554"/>
                    </a:lnTo>
                    <a:lnTo>
                      <a:pt x="24092" y="242821"/>
                    </a:lnTo>
                    <a:lnTo>
                      <a:pt x="42151" y="202418"/>
                    </a:lnTo>
                    <a:lnTo>
                      <a:pt x="64672" y="164690"/>
                    </a:lnTo>
                    <a:lnTo>
                      <a:pt x="91323" y="129977"/>
                    </a:lnTo>
                    <a:lnTo>
                      <a:pt x="121771" y="98621"/>
                    </a:lnTo>
                    <a:lnTo>
                      <a:pt x="155687" y="70964"/>
                    </a:lnTo>
                    <a:lnTo>
                      <a:pt x="192737" y="47349"/>
                    </a:lnTo>
                    <a:lnTo>
                      <a:pt x="232590" y="28116"/>
                    </a:lnTo>
                    <a:lnTo>
                      <a:pt x="274915" y="13608"/>
                    </a:lnTo>
                    <a:lnTo>
                      <a:pt x="319380" y="4166"/>
                    </a:lnTo>
                    <a:lnTo>
                      <a:pt x="365653" y="133"/>
                    </a:lnTo>
                    <a:lnTo>
                      <a:pt x="372984" y="0"/>
                    </a:lnTo>
                    <a:lnTo>
                      <a:pt x="376650" y="0"/>
                    </a:lnTo>
                    <a:lnTo>
                      <a:pt x="423735" y="3090"/>
                    </a:lnTo>
                    <a:lnTo>
                      <a:pt x="469055" y="11789"/>
                    </a:lnTo>
                    <a:lnTo>
                      <a:pt x="512258" y="25743"/>
                    </a:lnTo>
                    <a:lnTo>
                      <a:pt x="543904" y="40391"/>
                    </a:lnTo>
                    <a:lnTo>
                      <a:pt x="317197" y="40391"/>
                    </a:lnTo>
                    <a:lnTo>
                      <a:pt x="269321" y="52282"/>
                    </a:lnTo>
                    <a:lnTo>
                      <a:pt x="224231" y="70678"/>
                    </a:lnTo>
                    <a:lnTo>
                      <a:pt x="182511" y="95113"/>
                    </a:lnTo>
                    <a:lnTo>
                      <a:pt x="144744" y="125123"/>
                    </a:lnTo>
                    <a:lnTo>
                      <a:pt x="111512" y="160242"/>
                    </a:lnTo>
                    <a:lnTo>
                      <a:pt x="83374" y="200052"/>
                    </a:lnTo>
                    <a:lnTo>
                      <a:pt x="60986" y="243946"/>
                    </a:lnTo>
                    <a:lnTo>
                      <a:pt x="726935" y="243946"/>
                    </a:lnTo>
                    <a:lnTo>
                      <a:pt x="737698" y="278072"/>
                    </a:lnTo>
                    <a:lnTo>
                      <a:pt x="48722" y="278072"/>
                    </a:lnTo>
                    <a:lnTo>
                      <a:pt x="37775" y="326977"/>
                    </a:lnTo>
                    <a:lnTo>
                      <a:pt x="34125" y="376675"/>
                    </a:lnTo>
                    <a:lnTo>
                      <a:pt x="37775" y="426361"/>
                    </a:lnTo>
                    <a:lnTo>
                      <a:pt x="48722" y="475229"/>
                    </a:lnTo>
                    <a:lnTo>
                      <a:pt x="737347" y="475229"/>
                    </a:lnTo>
                    <a:lnTo>
                      <a:pt x="726457" y="509354"/>
                    </a:lnTo>
                    <a:lnTo>
                      <a:pt x="60986" y="509354"/>
                    </a:lnTo>
                    <a:lnTo>
                      <a:pt x="83398" y="553317"/>
                    </a:lnTo>
                    <a:lnTo>
                      <a:pt x="111512" y="593089"/>
                    </a:lnTo>
                    <a:lnTo>
                      <a:pt x="144744" y="628211"/>
                    </a:lnTo>
                    <a:lnTo>
                      <a:pt x="182511" y="658221"/>
                    </a:lnTo>
                    <a:lnTo>
                      <a:pt x="224231" y="682658"/>
                    </a:lnTo>
                    <a:lnTo>
                      <a:pt x="269321" y="701064"/>
                    </a:lnTo>
                    <a:lnTo>
                      <a:pt x="317197" y="712976"/>
                    </a:lnTo>
                    <a:lnTo>
                      <a:pt x="541149" y="712976"/>
                    </a:lnTo>
                    <a:lnTo>
                      <a:pt x="511073" y="726771"/>
                    </a:lnTo>
                    <a:lnTo>
                      <a:pt x="467825" y="740572"/>
                    </a:lnTo>
                    <a:lnTo>
                      <a:pt x="422478" y="749110"/>
                    </a:lnTo>
                    <a:lnTo>
                      <a:pt x="375384" y="752035"/>
                    </a:lnTo>
                    <a:close/>
                  </a:path>
                  <a:path w="751204" h="752475">
                    <a:moveTo>
                      <a:pt x="276472" y="243946"/>
                    </a:moveTo>
                    <a:lnTo>
                      <a:pt x="241613" y="243946"/>
                    </a:lnTo>
                    <a:lnTo>
                      <a:pt x="254370" y="190911"/>
                    </a:lnTo>
                    <a:lnTo>
                      <a:pt x="271282" y="139144"/>
                    </a:lnTo>
                    <a:lnTo>
                      <a:pt x="292255" y="88889"/>
                    </a:lnTo>
                    <a:lnTo>
                      <a:pt x="317197" y="40391"/>
                    </a:lnTo>
                    <a:lnTo>
                      <a:pt x="433571" y="40391"/>
                    </a:lnTo>
                    <a:lnTo>
                      <a:pt x="437723" y="48456"/>
                    </a:lnTo>
                    <a:lnTo>
                      <a:pt x="374517" y="48456"/>
                    </a:lnTo>
                    <a:lnTo>
                      <a:pt x="363997" y="50107"/>
                    </a:lnTo>
                    <a:lnTo>
                      <a:pt x="319513" y="111356"/>
                    </a:lnTo>
                    <a:lnTo>
                      <a:pt x="302017" y="154466"/>
                    </a:lnTo>
                    <a:lnTo>
                      <a:pt x="287645" y="198725"/>
                    </a:lnTo>
                    <a:lnTo>
                      <a:pt x="276472" y="243946"/>
                    </a:lnTo>
                    <a:close/>
                  </a:path>
                  <a:path w="751204" h="752475">
                    <a:moveTo>
                      <a:pt x="726935" y="243946"/>
                    </a:moveTo>
                    <a:lnTo>
                      <a:pt x="689782" y="243946"/>
                    </a:lnTo>
                    <a:lnTo>
                      <a:pt x="667366" y="200005"/>
                    </a:lnTo>
                    <a:lnTo>
                      <a:pt x="639244" y="160242"/>
                    </a:lnTo>
                    <a:lnTo>
                      <a:pt x="606003" y="125123"/>
                    </a:lnTo>
                    <a:lnTo>
                      <a:pt x="568228" y="95113"/>
                    </a:lnTo>
                    <a:lnTo>
                      <a:pt x="526507" y="70678"/>
                    </a:lnTo>
                    <a:lnTo>
                      <a:pt x="481426" y="52282"/>
                    </a:lnTo>
                    <a:lnTo>
                      <a:pt x="433571" y="40391"/>
                    </a:lnTo>
                    <a:lnTo>
                      <a:pt x="543904" y="40391"/>
                    </a:lnTo>
                    <a:lnTo>
                      <a:pt x="590913" y="68003"/>
                    </a:lnTo>
                    <a:lnTo>
                      <a:pt x="625664" y="95603"/>
                    </a:lnTo>
                    <a:lnTo>
                      <a:pt x="656897" y="127047"/>
                    </a:lnTo>
                    <a:lnTo>
                      <a:pt x="684260" y="161981"/>
                    </a:lnTo>
                    <a:lnTo>
                      <a:pt x="707403" y="200052"/>
                    </a:lnTo>
                    <a:lnTo>
                      <a:pt x="725976" y="240908"/>
                    </a:lnTo>
                    <a:lnTo>
                      <a:pt x="726935" y="243946"/>
                    </a:lnTo>
                    <a:close/>
                  </a:path>
                  <a:path w="751204" h="752475">
                    <a:moveTo>
                      <a:pt x="509154" y="243946"/>
                    </a:moveTo>
                    <a:lnTo>
                      <a:pt x="474295" y="243946"/>
                    </a:lnTo>
                    <a:lnTo>
                      <a:pt x="463123" y="198725"/>
                    </a:lnTo>
                    <a:lnTo>
                      <a:pt x="448751" y="154466"/>
                    </a:lnTo>
                    <a:lnTo>
                      <a:pt x="431255" y="111356"/>
                    </a:lnTo>
                    <a:lnTo>
                      <a:pt x="410709" y="69584"/>
                    </a:lnTo>
                    <a:lnTo>
                      <a:pt x="374517" y="48456"/>
                    </a:lnTo>
                    <a:lnTo>
                      <a:pt x="437723" y="48456"/>
                    </a:lnTo>
                    <a:lnTo>
                      <a:pt x="458541" y="88889"/>
                    </a:lnTo>
                    <a:lnTo>
                      <a:pt x="479511" y="139144"/>
                    </a:lnTo>
                    <a:lnTo>
                      <a:pt x="496407" y="190911"/>
                    </a:lnTo>
                    <a:lnTo>
                      <a:pt x="509154" y="243946"/>
                    </a:lnTo>
                    <a:close/>
                  </a:path>
                  <a:path w="751204" h="752475">
                    <a:moveTo>
                      <a:pt x="270340" y="475229"/>
                    </a:moveTo>
                    <a:lnTo>
                      <a:pt x="235814" y="475229"/>
                    </a:lnTo>
                    <a:lnTo>
                      <a:pt x="230449" y="426361"/>
                    </a:lnTo>
                    <a:lnTo>
                      <a:pt x="230331" y="423745"/>
                    </a:lnTo>
                    <a:lnTo>
                      <a:pt x="228617" y="376650"/>
                    </a:lnTo>
                    <a:lnTo>
                      <a:pt x="230332" y="329560"/>
                    </a:lnTo>
                    <a:lnTo>
                      <a:pt x="230449" y="326977"/>
                    </a:lnTo>
                    <a:lnTo>
                      <a:pt x="235814" y="278072"/>
                    </a:lnTo>
                    <a:lnTo>
                      <a:pt x="270340" y="278072"/>
                    </a:lnTo>
                    <a:lnTo>
                      <a:pt x="264710" y="326977"/>
                    </a:lnTo>
                    <a:lnTo>
                      <a:pt x="264563" y="330278"/>
                    </a:lnTo>
                    <a:lnTo>
                      <a:pt x="262793" y="376675"/>
                    </a:lnTo>
                    <a:lnTo>
                      <a:pt x="264591" y="423745"/>
                    </a:lnTo>
                    <a:lnTo>
                      <a:pt x="264715" y="426361"/>
                    </a:lnTo>
                    <a:lnTo>
                      <a:pt x="270340" y="475229"/>
                    </a:lnTo>
                    <a:close/>
                  </a:path>
                  <a:path w="751204" h="752475">
                    <a:moveTo>
                      <a:pt x="514953" y="475229"/>
                    </a:moveTo>
                    <a:lnTo>
                      <a:pt x="480494" y="475229"/>
                    </a:lnTo>
                    <a:lnTo>
                      <a:pt x="486120" y="426361"/>
                    </a:lnTo>
                    <a:lnTo>
                      <a:pt x="486243" y="423745"/>
                    </a:lnTo>
                    <a:lnTo>
                      <a:pt x="488042" y="376650"/>
                    </a:lnTo>
                    <a:lnTo>
                      <a:pt x="486244" y="329560"/>
                    </a:lnTo>
                    <a:lnTo>
                      <a:pt x="486124" y="326977"/>
                    </a:lnTo>
                    <a:lnTo>
                      <a:pt x="480494" y="278072"/>
                    </a:lnTo>
                    <a:lnTo>
                      <a:pt x="514953" y="278072"/>
                    </a:lnTo>
                    <a:lnTo>
                      <a:pt x="520319" y="326977"/>
                    </a:lnTo>
                    <a:lnTo>
                      <a:pt x="520461" y="330278"/>
                    </a:lnTo>
                    <a:lnTo>
                      <a:pt x="522152" y="376675"/>
                    </a:lnTo>
                    <a:lnTo>
                      <a:pt x="520436" y="423745"/>
                    </a:lnTo>
                    <a:lnTo>
                      <a:pt x="520319" y="426361"/>
                    </a:lnTo>
                    <a:lnTo>
                      <a:pt x="514953" y="475229"/>
                    </a:lnTo>
                    <a:close/>
                  </a:path>
                  <a:path w="751204" h="752475">
                    <a:moveTo>
                      <a:pt x="737347" y="475229"/>
                    </a:moveTo>
                    <a:lnTo>
                      <a:pt x="702112" y="475229"/>
                    </a:lnTo>
                    <a:lnTo>
                      <a:pt x="712985" y="426361"/>
                    </a:lnTo>
                    <a:lnTo>
                      <a:pt x="716607" y="376650"/>
                    </a:lnTo>
                    <a:lnTo>
                      <a:pt x="712985" y="326977"/>
                    </a:lnTo>
                    <a:lnTo>
                      <a:pt x="702112" y="278072"/>
                    </a:lnTo>
                    <a:lnTo>
                      <a:pt x="737698" y="278072"/>
                    </a:lnTo>
                    <a:lnTo>
                      <a:pt x="739629" y="284194"/>
                    </a:lnTo>
                    <a:lnTo>
                      <a:pt x="748009" y="329560"/>
                    </a:lnTo>
                    <a:lnTo>
                      <a:pt x="750767" y="376675"/>
                    </a:lnTo>
                    <a:lnTo>
                      <a:pt x="747844" y="423745"/>
                    </a:lnTo>
                    <a:lnTo>
                      <a:pt x="739306" y="469091"/>
                    </a:lnTo>
                    <a:lnTo>
                      <a:pt x="737347" y="475229"/>
                    </a:lnTo>
                    <a:close/>
                  </a:path>
                  <a:path w="751204" h="752475">
                    <a:moveTo>
                      <a:pt x="433571" y="712976"/>
                    </a:moveTo>
                    <a:lnTo>
                      <a:pt x="317197" y="712976"/>
                    </a:lnTo>
                    <a:lnTo>
                      <a:pt x="292255" y="664467"/>
                    </a:lnTo>
                    <a:lnTo>
                      <a:pt x="271282" y="614190"/>
                    </a:lnTo>
                    <a:lnTo>
                      <a:pt x="254370" y="562400"/>
                    </a:lnTo>
                    <a:lnTo>
                      <a:pt x="241613" y="509354"/>
                    </a:lnTo>
                    <a:lnTo>
                      <a:pt x="276472" y="509354"/>
                    </a:lnTo>
                    <a:lnTo>
                      <a:pt x="287645" y="554605"/>
                    </a:lnTo>
                    <a:lnTo>
                      <a:pt x="302017" y="598868"/>
                    </a:lnTo>
                    <a:lnTo>
                      <a:pt x="319513" y="641982"/>
                    </a:lnTo>
                    <a:lnTo>
                      <a:pt x="340058" y="683783"/>
                    </a:lnTo>
                    <a:lnTo>
                      <a:pt x="371643" y="704713"/>
                    </a:lnTo>
                    <a:lnTo>
                      <a:pt x="437825" y="704713"/>
                    </a:lnTo>
                    <a:lnTo>
                      <a:pt x="433571" y="712976"/>
                    </a:lnTo>
                    <a:close/>
                  </a:path>
                  <a:path w="751204" h="752475">
                    <a:moveTo>
                      <a:pt x="437825" y="704713"/>
                    </a:moveTo>
                    <a:lnTo>
                      <a:pt x="371643" y="704713"/>
                    </a:lnTo>
                    <a:lnTo>
                      <a:pt x="386948" y="703170"/>
                    </a:lnTo>
                    <a:lnTo>
                      <a:pt x="400553" y="696017"/>
                    </a:lnTo>
                    <a:lnTo>
                      <a:pt x="431255" y="641982"/>
                    </a:lnTo>
                    <a:lnTo>
                      <a:pt x="448751" y="598868"/>
                    </a:lnTo>
                    <a:lnTo>
                      <a:pt x="463123" y="554605"/>
                    </a:lnTo>
                    <a:lnTo>
                      <a:pt x="474295" y="509354"/>
                    </a:lnTo>
                    <a:lnTo>
                      <a:pt x="509154" y="509354"/>
                    </a:lnTo>
                    <a:lnTo>
                      <a:pt x="496407" y="562400"/>
                    </a:lnTo>
                    <a:lnTo>
                      <a:pt x="479511" y="614190"/>
                    </a:lnTo>
                    <a:lnTo>
                      <a:pt x="458541" y="664467"/>
                    </a:lnTo>
                    <a:lnTo>
                      <a:pt x="437825" y="704713"/>
                    </a:lnTo>
                    <a:close/>
                  </a:path>
                  <a:path w="751204" h="752475">
                    <a:moveTo>
                      <a:pt x="541149" y="712976"/>
                    </a:moveTo>
                    <a:lnTo>
                      <a:pt x="433571" y="712976"/>
                    </a:lnTo>
                    <a:lnTo>
                      <a:pt x="481426" y="701064"/>
                    </a:lnTo>
                    <a:lnTo>
                      <a:pt x="526507" y="682658"/>
                    </a:lnTo>
                    <a:lnTo>
                      <a:pt x="568228" y="658221"/>
                    </a:lnTo>
                    <a:lnTo>
                      <a:pt x="606003" y="628211"/>
                    </a:lnTo>
                    <a:lnTo>
                      <a:pt x="639244" y="593089"/>
                    </a:lnTo>
                    <a:lnTo>
                      <a:pt x="667366" y="553317"/>
                    </a:lnTo>
                    <a:lnTo>
                      <a:pt x="689782" y="509354"/>
                    </a:lnTo>
                    <a:lnTo>
                      <a:pt x="726457" y="509354"/>
                    </a:lnTo>
                    <a:lnTo>
                      <a:pt x="706793" y="553136"/>
                    </a:lnTo>
                    <a:lnTo>
                      <a:pt x="683521" y="591131"/>
                    </a:lnTo>
                    <a:lnTo>
                      <a:pt x="656042" y="625972"/>
                    </a:lnTo>
                    <a:lnTo>
                      <a:pt x="624706" y="657308"/>
                    </a:lnTo>
                    <a:lnTo>
                      <a:pt x="589864" y="684788"/>
                    </a:lnTo>
                    <a:lnTo>
                      <a:pt x="551870" y="708059"/>
                    </a:lnTo>
                    <a:lnTo>
                      <a:pt x="541149" y="712976"/>
                    </a:lnTo>
                    <a:close/>
                  </a:path>
                </a:pathLst>
              </a:custGeom>
              <a:solidFill>
                <a:srgbClr val="00AEE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6D6E71"/>
                  </a:solidFill>
                  <a:effectLst/>
                  <a:uLnTx/>
                  <a:uFillTx/>
                  <a:latin typeface="Open Sans" pitchFamily="2" charset="0"/>
                  <a:ea typeface="Open Sans" pitchFamily="2" charset="0"/>
                  <a:cs typeface="Open Sans" pitchFamily="2" charset="0"/>
                </a:endParaRPr>
              </a:p>
            </p:txBody>
          </p:sp>
          <p:sp>
            <p:nvSpPr>
              <p:cNvPr id="8" name="TextBox 24">
                <a:extLst>
                  <a:ext uri="{FF2B5EF4-FFF2-40B4-BE49-F238E27FC236}">
                    <a16:creationId xmlns:a16="http://schemas.microsoft.com/office/drawing/2014/main" id="{FD675314-8446-AE65-FCEB-5DA743FCA3EF}"/>
                  </a:ext>
                </a:extLst>
              </p:cNvPr>
              <p:cNvSpPr txBox="1"/>
              <p:nvPr/>
            </p:nvSpPr>
            <p:spPr>
              <a:xfrm>
                <a:off x="4059818" y="6247171"/>
                <a:ext cx="2305263" cy="311624"/>
              </a:xfrm>
              <a:prstGeom prst="rect">
                <a:avLst/>
              </a:prstGeom>
              <a:noFill/>
            </p:spPr>
            <p:txBody>
              <a:bodyPr wrap="square">
                <a:spAutoFit/>
              </a:bodyPr>
              <a:lstStyle/>
              <a:p>
                <a:pPr marL="8467" marR="3387" lvl="0" indent="0" algn="l" defTabSz="914400" rtl="0" eaLnBrk="1" fontAlgn="auto" latinLnBrk="0" hangingPunct="1">
                  <a:lnSpc>
                    <a:spcPct val="106600"/>
                  </a:lnSpc>
                  <a:spcBef>
                    <a:spcPts val="67"/>
                  </a:spcBef>
                  <a:spcAft>
                    <a:spcPts val="0"/>
                  </a:spcAft>
                  <a:buClrTx/>
                  <a:buSzTx/>
                  <a:buFontTx/>
                  <a:buNone/>
                  <a:tabLst/>
                  <a:defRPr/>
                </a:pPr>
                <a:r>
                  <a:rPr kumimoji="0" lang="en-GB" sz="1400" b="0" i="0" u="none" strike="noStrike" kern="1200" cap="none" spc="0" normalizeH="0" baseline="0" noProof="0" err="1">
                    <a:ln>
                      <a:noFill/>
                    </a:ln>
                    <a:solidFill>
                      <a:srgbClr val="6D6E70"/>
                    </a:solidFill>
                    <a:effectLst/>
                    <a:uLnTx/>
                    <a:uFillTx/>
                    <a:latin typeface="Open Sans" pitchFamily="2" charset="0"/>
                    <a:ea typeface="Open Sans" pitchFamily="2" charset="0"/>
                    <a:cs typeface="Open Sans" pitchFamily="2" charset="0"/>
                  </a:rPr>
                  <a:t>FiSer</a:t>
                </a:r>
                <a:r>
                  <a:rPr kumimoji="0" lang="en-GB" sz="1400" b="0" i="0" u="none" strike="noStrike" kern="1200" cap="none" spc="0" normalizeH="0" baseline="0" noProof="0">
                    <a:ln>
                      <a:noFill/>
                    </a:ln>
                    <a:solidFill>
                      <a:srgbClr val="6D6E70"/>
                    </a:solidFill>
                    <a:effectLst/>
                    <a:uLnTx/>
                    <a:uFillTx/>
                    <a:latin typeface="Open Sans" pitchFamily="2" charset="0"/>
                    <a:ea typeface="Open Sans" pitchFamily="2" charset="0"/>
                    <a:cs typeface="Open Sans" pitchFamily="2" charset="0"/>
                  </a:rPr>
                  <a:t> </a:t>
                </a:r>
                <a:r>
                  <a:rPr kumimoji="0" lang="en-GB" sz="1400" b="0" i="0" u="none" strike="noStrike" kern="1200" cap="none" spc="0" normalizeH="0" baseline="0" noProof="0">
                    <a:ln>
                      <a:noFill/>
                    </a:ln>
                    <a:solidFill>
                      <a:srgbClr val="6D6E71"/>
                    </a:solidFill>
                    <a:effectLst/>
                    <a:uLnTx/>
                    <a:uFillTx/>
                    <a:latin typeface="Open Sans" pitchFamily="2" charset="0"/>
                    <a:ea typeface="Open Sans" pitchFamily="2" charset="0"/>
                    <a:cs typeface="Open Sans" pitchFamily="2" charset="0"/>
                  </a:rPr>
                  <a:t>Consulting Website</a:t>
                </a:r>
              </a:p>
            </p:txBody>
          </p:sp>
        </p:grpSp>
        <p:grpSp>
          <p:nvGrpSpPr>
            <p:cNvPr id="34" name="Group 33">
              <a:extLst>
                <a:ext uri="{FF2B5EF4-FFF2-40B4-BE49-F238E27FC236}">
                  <a16:creationId xmlns:a16="http://schemas.microsoft.com/office/drawing/2014/main" id="{A3D1365F-4FF7-9144-8CF1-0D32356A3629}"/>
                </a:ext>
              </a:extLst>
            </p:cNvPr>
            <p:cNvGrpSpPr/>
            <p:nvPr/>
          </p:nvGrpSpPr>
          <p:grpSpPr>
            <a:xfrm>
              <a:off x="6641069" y="6205873"/>
              <a:ext cx="2624738" cy="311624"/>
              <a:chOff x="6635469" y="6237903"/>
              <a:chExt cx="2624738" cy="311624"/>
            </a:xfrm>
          </p:grpSpPr>
          <p:sp>
            <p:nvSpPr>
              <p:cNvPr id="11" name="object 8">
                <a:hlinkClick r:id="rId5"/>
                <a:extLst>
                  <a:ext uri="{FF2B5EF4-FFF2-40B4-BE49-F238E27FC236}">
                    <a16:creationId xmlns:a16="http://schemas.microsoft.com/office/drawing/2014/main" id="{AD5DA151-6DF9-245D-58DD-A2BB8002CBAF}"/>
                  </a:ext>
                </a:extLst>
              </p:cNvPr>
              <p:cNvSpPr/>
              <p:nvPr/>
            </p:nvSpPr>
            <p:spPr>
              <a:xfrm>
                <a:off x="6635469" y="6287379"/>
                <a:ext cx="347472" cy="216948"/>
              </a:xfrm>
              <a:custGeom>
                <a:avLst/>
                <a:gdLst/>
                <a:ahLst/>
                <a:cxnLst/>
                <a:rect l="l" t="t" r="r" b="b"/>
                <a:pathLst>
                  <a:path w="828675" h="541020">
                    <a:moveTo>
                      <a:pt x="787646" y="540705"/>
                    </a:moveTo>
                    <a:lnTo>
                      <a:pt x="40739" y="540704"/>
                    </a:lnTo>
                    <a:lnTo>
                      <a:pt x="5894" y="517454"/>
                    </a:lnTo>
                    <a:lnTo>
                      <a:pt x="0" y="40316"/>
                    </a:lnTo>
                    <a:lnTo>
                      <a:pt x="1113" y="34753"/>
                    </a:lnTo>
                    <a:lnTo>
                      <a:pt x="34745" y="1194"/>
                    </a:lnTo>
                    <a:lnTo>
                      <a:pt x="40739" y="0"/>
                    </a:lnTo>
                    <a:lnTo>
                      <a:pt x="787651" y="0"/>
                    </a:lnTo>
                    <a:lnTo>
                      <a:pt x="822497" y="23249"/>
                    </a:lnTo>
                    <a:lnTo>
                      <a:pt x="822950" y="24338"/>
                    </a:lnTo>
                    <a:lnTo>
                      <a:pt x="46979" y="24338"/>
                    </a:lnTo>
                    <a:lnTo>
                      <a:pt x="46117" y="24375"/>
                    </a:lnTo>
                    <a:lnTo>
                      <a:pt x="45260" y="24461"/>
                    </a:lnTo>
                    <a:lnTo>
                      <a:pt x="44408" y="24596"/>
                    </a:lnTo>
                    <a:lnTo>
                      <a:pt x="62074" y="40316"/>
                    </a:lnTo>
                    <a:lnTo>
                      <a:pt x="25416" y="40316"/>
                    </a:lnTo>
                    <a:lnTo>
                      <a:pt x="24702" y="42478"/>
                    </a:lnTo>
                    <a:lnTo>
                      <a:pt x="24330" y="44697"/>
                    </a:lnTo>
                    <a:lnTo>
                      <a:pt x="24330" y="496007"/>
                    </a:lnTo>
                    <a:lnTo>
                      <a:pt x="24702" y="498226"/>
                    </a:lnTo>
                    <a:lnTo>
                      <a:pt x="25416" y="500387"/>
                    </a:lnTo>
                    <a:lnTo>
                      <a:pt x="62098" y="500387"/>
                    </a:lnTo>
                    <a:lnTo>
                      <a:pt x="44408" y="516128"/>
                    </a:lnTo>
                    <a:lnTo>
                      <a:pt x="45260" y="516263"/>
                    </a:lnTo>
                    <a:lnTo>
                      <a:pt x="46117" y="516349"/>
                    </a:lnTo>
                    <a:lnTo>
                      <a:pt x="46979" y="516386"/>
                    </a:lnTo>
                    <a:lnTo>
                      <a:pt x="822941" y="516386"/>
                    </a:lnTo>
                    <a:lnTo>
                      <a:pt x="822496" y="517456"/>
                    </a:lnTo>
                    <a:lnTo>
                      <a:pt x="819094" y="522535"/>
                    </a:lnTo>
                    <a:lnTo>
                      <a:pt x="810268" y="531342"/>
                    </a:lnTo>
                    <a:lnTo>
                      <a:pt x="805179" y="534737"/>
                    </a:lnTo>
                    <a:lnTo>
                      <a:pt x="793649" y="539509"/>
                    </a:lnTo>
                    <a:lnTo>
                      <a:pt x="787646" y="540705"/>
                    </a:lnTo>
                    <a:close/>
                  </a:path>
                  <a:path w="828675" h="541020">
                    <a:moveTo>
                      <a:pt x="459478" y="345920"/>
                    </a:moveTo>
                    <a:lnTo>
                      <a:pt x="416914" y="345920"/>
                    </a:lnTo>
                    <a:lnTo>
                      <a:pt x="419603" y="345425"/>
                    </a:lnTo>
                    <a:lnTo>
                      <a:pt x="424798" y="343447"/>
                    </a:lnTo>
                    <a:lnTo>
                      <a:pt x="427134" y="342029"/>
                    </a:lnTo>
                    <a:lnTo>
                      <a:pt x="783956" y="24596"/>
                    </a:lnTo>
                    <a:lnTo>
                      <a:pt x="783102" y="24460"/>
                    </a:lnTo>
                    <a:lnTo>
                      <a:pt x="782242" y="24375"/>
                    </a:lnTo>
                    <a:lnTo>
                      <a:pt x="781378" y="24338"/>
                    </a:lnTo>
                    <a:lnTo>
                      <a:pt x="822950" y="24338"/>
                    </a:lnTo>
                    <a:lnTo>
                      <a:pt x="827279" y="34754"/>
                    </a:lnTo>
                    <a:lnTo>
                      <a:pt x="828392" y="40316"/>
                    </a:lnTo>
                    <a:lnTo>
                      <a:pt x="802983" y="40316"/>
                    </a:lnTo>
                    <a:lnTo>
                      <a:pt x="544414" y="270352"/>
                    </a:lnTo>
                    <a:lnTo>
                      <a:pt x="562741" y="286656"/>
                    </a:lnTo>
                    <a:lnTo>
                      <a:pt x="526091" y="286656"/>
                    </a:lnTo>
                    <a:lnTo>
                      <a:pt x="459478" y="345920"/>
                    </a:lnTo>
                    <a:close/>
                  </a:path>
                  <a:path w="828675" h="541020">
                    <a:moveTo>
                      <a:pt x="62098" y="500387"/>
                    </a:moveTo>
                    <a:lnTo>
                      <a:pt x="25416" y="500387"/>
                    </a:lnTo>
                    <a:lnTo>
                      <a:pt x="283978" y="270352"/>
                    </a:lnTo>
                    <a:lnTo>
                      <a:pt x="25416" y="40316"/>
                    </a:lnTo>
                    <a:lnTo>
                      <a:pt x="62074" y="40316"/>
                    </a:lnTo>
                    <a:lnTo>
                      <a:pt x="338929" y="286677"/>
                    </a:lnTo>
                    <a:lnTo>
                      <a:pt x="302279" y="286677"/>
                    </a:lnTo>
                    <a:lnTo>
                      <a:pt x="62098" y="500387"/>
                    </a:lnTo>
                    <a:close/>
                  </a:path>
                  <a:path w="828675" h="541020">
                    <a:moveTo>
                      <a:pt x="828392" y="500387"/>
                    </a:moveTo>
                    <a:lnTo>
                      <a:pt x="802983" y="500387"/>
                    </a:lnTo>
                    <a:lnTo>
                      <a:pt x="803697" y="498226"/>
                    </a:lnTo>
                    <a:lnTo>
                      <a:pt x="804069" y="496007"/>
                    </a:lnTo>
                    <a:lnTo>
                      <a:pt x="804069" y="44697"/>
                    </a:lnTo>
                    <a:lnTo>
                      <a:pt x="803697" y="42478"/>
                    </a:lnTo>
                    <a:lnTo>
                      <a:pt x="802983" y="40316"/>
                    </a:lnTo>
                    <a:lnTo>
                      <a:pt x="828392" y="40316"/>
                    </a:lnTo>
                    <a:lnTo>
                      <a:pt x="828392" y="500387"/>
                    </a:lnTo>
                    <a:close/>
                  </a:path>
                  <a:path w="828675" h="541020">
                    <a:moveTo>
                      <a:pt x="822941" y="516386"/>
                    </a:moveTo>
                    <a:lnTo>
                      <a:pt x="46979" y="516386"/>
                    </a:lnTo>
                    <a:lnTo>
                      <a:pt x="781385" y="516365"/>
                    </a:lnTo>
                    <a:lnTo>
                      <a:pt x="782249" y="516329"/>
                    </a:lnTo>
                    <a:lnTo>
                      <a:pt x="783109" y="516243"/>
                    </a:lnTo>
                    <a:lnTo>
                      <a:pt x="783963" y="516108"/>
                    </a:lnTo>
                    <a:lnTo>
                      <a:pt x="526091" y="286656"/>
                    </a:lnTo>
                    <a:lnTo>
                      <a:pt x="562741" y="286656"/>
                    </a:lnTo>
                    <a:lnTo>
                      <a:pt x="802983" y="500387"/>
                    </a:lnTo>
                    <a:lnTo>
                      <a:pt x="828392" y="500387"/>
                    </a:lnTo>
                    <a:lnTo>
                      <a:pt x="827279" y="505950"/>
                    </a:lnTo>
                    <a:lnTo>
                      <a:pt x="822941" y="516386"/>
                    </a:lnTo>
                    <a:close/>
                  </a:path>
                  <a:path w="828675" h="541020">
                    <a:moveTo>
                      <a:pt x="419968" y="370264"/>
                    </a:moveTo>
                    <a:lnTo>
                      <a:pt x="408424" y="370264"/>
                    </a:lnTo>
                    <a:lnTo>
                      <a:pt x="402841" y="369238"/>
                    </a:lnTo>
                    <a:lnTo>
                      <a:pt x="392054" y="365134"/>
                    </a:lnTo>
                    <a:lnTo>
                      <a:pt x="387203" y="362191"/>
                    </a:lnTo>
                    <a:lnTo>
                      <a:pt x="302279" y="286677"/>
                    </a:lnTo>
                    <a:lnTo>
                      <a:pt x="338929" y="286677"/>
                    </a:lnTo>
                    <a:lnTo>
                      <a:pt x="401132" y="342029"/>
                    </a:lnTo>
                    <a:lnTo>
                      <a:pt x="403468" y="343447"/>
                    </a:lnTo>
                    <a:lnTo>
                      <a:pt x="408664" y="345425"/>
                    </a:lnTo>
                    <a:lnTo>
                      <a:pt x="411353" y="345920"/>
                    </a:lnTo>
                    <a:lnTo>
                      <a:pt x="459478" y="345920"/>
                    </a:lnTo>
                    <a:lnTo>
                      <a:pt x="441188" y="362191"/>
                    </a:lnTo>
                    <a:lnTo>
                      <a:pt x="436338" y="365134"/>
                    </a:lnTo>
                    <a:lnTo>
                      <a:pt x="425551" y="369238"/>
                    </a:lnTo>
                    <a:lnTo>
                      <a:pt x="419968" y="370264"/>
                    </a:lnTo>
                    <a:close/>
                  </a:path>
                </a:pathLst>
              </a:custGeom>
              <a:solidFill>
                <a:srgbClr val="00AEE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6D6E71"/>
                  </a:solidFill>
                  <a:effectLst/>
                  <a:uLnTx/>
                  <a:uFillTx/>
                  <a:latin typeface="Open Sans" pitchFamily="2" charset="0"/>
                  <a:ea typeface="Open Sans" pitchFamily="2" charset="0"/>
                  <a:cs typeface="Open Sans" pitchFamily="2" charset="0"/>
                </a:endParaRPr>
              </a:p>
            </p:txBody>
          </p:sp>
          <p:sp>
            <p:nvSpPr>
              <p:cNvPr id="28" name="TextBox 24">
                <a:extLst>
                  <a:ext uri="{FF2B5EF4-FFF2-40B4-BE49-F238E27FC236}">
                    <a16:creationId xmlns:a16="http://schemas.microsoft.com/office/drawing/2014/main" id="{A011E2BA-5506-D1EF-DE8D-40973B66BC08}"/>
                  </a:ext>
                </a:extLst>
              </p:cNvPr>
              <p:cNvSpPr txBox="1"/>
              <p:nvPr/>
            </p:nvSpPr>
            <p:spPr>
              <a:xfrm>
                <a:off x="6954944" y="6237903"/>
                <a:ext cx="2305263" cy="311624"/>
              </a:xfrm>
              <a:prstGeom prst="rect">
                <a:avLst/>
              </a:prstGeom>
              <a:noFill/>
            </p:spPr>
            <p:txBody>
              <a:bodyPr wrap="square">
                <a:spAutoFit/>
              </a:bodyPr>
              <a:lstStyle/>
              <a:p>
                <a:pPr marL="8467" marR="3387" lvl="0" indent="0" algn="l" defTabSz="914400" rtl="0" eaLnBrk="1" fontAlgn="auto" latinLnBrk="0" hangingPunct="1">
                  <a:lnSpc>
                    <a:spcPct val="106600"/>
                  </a:lnSpc>
                  <a:spcBef>
                    <a:spcPts val="67"/>
                  </a:spcBef>
                  <a:spcAft>
                    <a:spcPts val="0"/>
                  </a:spcAft>
                  <a:buClrTx/>
                  <a:buSzTx/>
                  <a:buFontTx/>
                  <a:buNone/>
                  <a:tabLst/>
                  <a:defRPr/>
                </a:pPr>
                <a:r>
                  <a:rPr kumimoji="0" lang="en-GB" sz="1400" b="0" i="0" u="none" strike="noStrike" kern="1200" cap="none" spc="0" normalizeH="0" baseline="0" noProof="0" err="1">
                    <a:ln>
                      <a:noFill/>
                    </a:ln>
                    <a:solidFill>
                      <a:srgbClr val="6D6E70"/>
                    </a:solidFill>
                    <a:effectLst/>
                    <a:uLnTx/>
                    <a:uFillTx/>
                    <a:latin typeface="Open Sans" pitchFamily="2" charset="0"/>
                    <a:ea typeface="Open Sans" pitchFamily="2" charset="0"/>
                    <a:cs typeface="Open Sans" pitchFamily="2" charset="0"/>
                  </a:rPr>
                  <a:t>info@fiser.consulting</a:t>
                </a:r>
                <a:endParaRPr kumimoji="0" lang="en-GB" sz="1400" b="0" i="0" u="none" strike="noStrike" kern="1200" cap="none" spc="0" normalizeH="0" baseline="0" noProof="0">
                  <a:ln>
                    <a:noFill/>
                  </a:ln>
                  <a:solidFill>
                    <a:srgbClr val="6D6E71"/>
                  </a:solidFill>
                  <a:effectLst/>
                  <a:uLnTx/>
                  <a:uFillTx/>
                  <a:latin typeface="Open Sans" pitchFamily="2" charset="0"/>
                  <a:ea typeface="Open Sans" pitchFamily="2" charset="0"/>
                  <a:cs typeface="Open Sans" pitchFamily="2" charset="0"/>
                </a:endParaRPr>
              </a:p>
            </p:txBody>
          </p:sp>
        </p:grpSp>
        <p:grpSp>
          <p:nvGrpSpPr>
            <p:cNvPr id="35" name="Group 34">
              <a:extLst>
                <a:ext uri="{FF2B5EF4-FFF2-40B4-BE49-F238E27FC236}">
                  <a16:creationId xmlns:a16="http://schemas.microsoft.com/office/drawing/2014/main" id="{1D4C5054-B552-91F3-BB8B-03D939D9333C}"/>
                </a:ext>
              </a:extLst>
            </p:cNvPr>
            <p:cNvGrpSpPr/>
            <p:nvPr/>
          </p:nvGrpSpPr>
          <p:grpSpPr>
            <a:xfrm>
              <a:off x="9457142" y="6202908"/>
              <a:ext cx="2501012" cy="311624"/>
              <a:chOff x="9315728" y="6236683"/>
              <a:chExt cx="2501012" cy="311624"/>
            </a:xfrm>
          </p:grpSpPr>
          <p:sp>
            <p:nvSpPr>
              <p:cNvPr id="6" name="object 9">
                <a:hlinkClick r:id="rId6"/>
                <a:extLst>
                  <a:ext uri="{FF2B5EF4-FFF2-40B4-BE49-F238E27FC236}">
                    <a16:creationId xmlns:a16="http://schemas.microsoft.com/office/drawing/2014/main" id="{A9ECC086-768B-363B-81AE-AD6888D39877}"/>
                  </a:ext>
                </a:extLst>
              </p:cNvPr>
              <p:cNvSpPr/>
              <p:nvPr/>
            </p:nvSpPr>
            <p:spPr>
              <a:xfrm>
                <a:off x="9315728" y="6279737"/>
                <a:ext cx="256280" cy="229018"/>
              </a:xfrm>
              <a:custGeom>
                <a:avLst/>
                <a:gdLst/>
                <a:ahLst/>
                <a:cxnLst/>
                <a:rect l="l" t="t" r="r" b="b"/>
                <a:pathLst>
                  <a:path w="770254" h="771525">
                    <a:moveTo>
                      <a:pt x="705912" y="771524"/>
                    </a:moveTo>
                    <a:lnTo>
                      <a:pt x="64068" y="771524"/>
                    </a:lnTo>
                    <a:lnTo>
                      <a:pt x="39240" y="766507"/>
                    </a:lnTo>
                    <a:lnTo>
                      <a:pt x="18863" y="752806"/>
                    </a:lnTo>
                    <a:lnTo>
                      <a:pt x="5071" y="732446"/>
                    </a:lnTo>
                    <a:lnTo>
                      <a:pt x="0" y="707456"/>
                    </a:lnTo>
                    <a:lnTo>
                      <a:pt x="0" y="64068"/>
                    </a:lnTo>
                    <a:lnTo>
                      <a:pt x="5017" y="39240"/>
                    </a:lnTo>
                    <a:lnTo>
                      <a:pt x="18718" y="18863"/>
                    </a:lnTo>
                    <a:lnTo>
                      <a:pt x="39077" y="5071"/>
                    </a:lnTo>
                    <a:lnTo>
                      <a:pt x="64068" y="0"/>
                    </a:lnTo>
                    <a:lnTo>
                      <a:pt x="706298" y="0"/>
                    </a:lnTo>
                    <a:lnTo>
                      <a:pt x="751599" y="18863"/>
                    </a:lnTo>
                    <a:lnTo>
                      <a:pt x="769981" y="64068"/>
                    </a:lnTo>
                    <a:lnTo>
                      <a:pt x="769981" y="123505"/>
                    </a:lnTo>
                    <a:lnTo>
                      <a:pt x="170978" y="123505"/>
                    </a:lnTo>
                    <a:lnTo>
                      <a:pt x="145704" y="128589"/>
                    </a:lnTo>
                    <a:lnTo>
                      <a:pt x="125097" y="142465"/>
                    </a:lnTo>
                    <a:lnTo>
                      <a:pt x="111221" y="163072"/>
                    </a:lnTo>
                    <a:lnTo>
                      <a:pt x="106137" y="188346"/>
                    </a:lnTo>
                    <a:lnTo>
                      <a:pt x="111221" y="213620"/>
                    </a:lnTo>
                    <a:lnTo>
                      <a:pt x="125097" y="234226"/>
                    </a:lnTo>
                    <a:lnTo>
                      <a:pt x="145704" y="248102"/>
                    </a:lnTo>
                    <a:lnTo>
                      <a:pt x="170978" y="253186"/>
                    </a:lnTo>
                    <a:lnTo>
                      <a:pt x="769981" y="253186"/>
                    </a:lnTo>
                    <a:lnTo>
                      <a:pt x="769981" y="286764"/>
                    </a:lnTo>
                    <a:lnTo>
                      <a:pt x="527215" y="286764"/>
                    </a:lnTo>
                    <a:lnTo>
                      <a:pt x="509756" y="287205"/>
                    </a:lnTo>
                    <a:lnTo>
                      <a:pt x="487123" y="290286"/>
                    </a:lnTo>
                    <a:lnTo>
                      <a:pt x="471919" y="294483"/>
                    </a:lnTo>
                    <a:lnTo>
                      <a:pt x="114242" y="294483"/>
                    </a:lnTo>
                    <a:lnTo>
                      <a:pt x="114242" y="636440"/>
                    </a:lnTo>
                    <a:lnTo>
                      <a:pt x="769981" y="636440"/>
                    </a:lnTo>
                    <a:lnTo>
                      <a:pt x="769981" y="707456"/>
                    </a:lnTo>
                    <a:lnTo>
                      <a:pt x="764963" y="732284"/>
                    </a:lnTo>
                    <a:lnTo>
                      <a:pt x="751262" y="752661"/>
                    </a:lnTo>
                    <a:lnTo>
                      <a:pt x="730903" y="766453"/>
                    </a:lnTo>
                    <a:lnTo>
                      <a:pt x="705912" y="771524"/>
                    </a:lnTo>
                    <a:close/>
                  </a:path>
                  <a:path w="770254" h="771525">
                    <a:moveTo>
                      <a:pt x="769981" y="253186"/>
                    </a:moveTo>
                    <a:lnTo>
                      <a:pt x="170978" y="253186"/>
                    </a:lnTo>
                    <a:lnTo>
                      <a:pt x="196252" y="248102"/>
                    </a:lnTo>
                    <a:lnTo>
                      <a:pt x="216858" y="234226"/>
                    </a:lnTo>
                    <a:lnTo>
                      <a:pt x="230734" y="213620"/>
                    </a:lnTo>
                    <a:lnTo>
                      <a:pt x="235818" y="188346"/>
                    </a:lnTo>
                    <a:lnTo>
                      <a:pt x="230734" y="163072"/>
                    </a:lnTo>
                    <a:lnTo>
                      <a:pt x="216858" y="142465"/>
                    </a:lnTo>
                    <a:lnTo>
                      <a:pt x="196252" y="128589"/>
                    </a:lnTo>
                    <a:lnTo>
                      <a:pt x="170978" y="123505"/>
                    </a:lnTo>
                    <a:lnTo>
                      <a:pt x="769981" y="123505"/>
                    </a:lnTo>
                    <a:lnTo>
                      <a:pt x="769981" y="253186"/>
                    </a:lnTo>
                    <a:close/>
                  </a:path>
                  <a:path w="770254" h="771525">
                    <a:moveTo>
                      <a:pt x="769981" y="636440"/>
                    </a:moveTo>
                    <a:lnTo>
                      <a:pt x="656510" y="636440"/>
                    </a:lnTo>
                    <a:lnTo>
                      <a:pt x="656896" y="423393"/>
                    </a:lnTo>
                    <a:lnTo>
                      <a:pt x="656021" y="410433"/>
                    </a:lnTo>
                    <a:lnTo>
                      <a:pt x="637194" y="343120"/>
                    </a:lnTo>
                    <a:lnTo>
                      <a:pt x="611353" y="313009"/>
                    </a:lnTo>
                    <a:lnTo>
                      <a:pt x="560600" y="289466"/>
                    </a:lnTo>
                    <a:lnTo>
                      <a:pt x="527215" y="286764"/>
                    </a:lnTo>
                    <a:lnTo>
                      <a:pt x="769981" y="286764"/>
                    </a:lnTo>
                    <a:lnTo>
                      <a:pt x="769981" y="636440"/>
                    </a:lnTo>
                    <a:close/>
                  </a:path>
                  <a:path w="770254" h="771525">
                    <a:moveTo>
                      <a:pt x="301045" y="636440"/>
                    </a:moveTo>
                    <a:lnTo>
                      <a:pt x="228099" y="636440"/>
                    </a:lnTo>
                    <a:lnTo>
                      <a:pt x="228099" y="294483"/>
                    </a:lnTo>
                    <a:lnTo>
                      <a:pt x="301045" y="294483"/>
                    </a:lnTo>
                    <a:lnTo>
                      <a:pt x="301045" y="636440"/>
                    </a:lnTo>
                    <a:close/>
                  </a:path>
                  <a:path w="770254" h="771525">
                    <a:moveTo>
                      <a:pt x="411428" y="341570"/>
                    </a:moveTo>
                    <a:lnTo>
                      <a:pt x="411428" y="294483"/>
                    </a:lnTo>
                    <a:lnTo>
                      <a:pt x="471919" y="294483"/>
                    </a:lnTo>
                    <a:lnTo>
                      <a:pt x="463116" y="296914"/>
                    </a:lnTo>
                    <a:lnTo>
                      <a:pt x="441532" y="307992"/>
                    </a:lnTo>
                    <a:lnTo>
                      <a:pt x="426082" y="320891"/>
                    </a:lnTo>
                    <a:lnTo>
                      <a:pt x="416928" y="331583"/>
                    </a:lnTo>
                    <a:lnTo>
                      <a:pt x="412550" y="338874"/>
                    </a:lnTo>
                    <a:lnTo>
                      <a:pt x="411428" y="341570"/>
                    </a:lnTo>
                    <a:close/>
                  </a:path>
                  <a:path w="770254" h="771525">
                    <a:moveTo>
                      <a:pt x="542267" y="636440"/>
                    </a:moveTo>
                    <a:lnTo>
                      <a:pt x="416059" y="636440"/>
                    </a:lnTo>
                    <a:lnTo>
                      <a:pt x="416059" y="433427"/>
                    </a:lnTo>
                    <a:lnTo>
                      <a:pt x="418249" y="425099"/>
                    </a:lnTo>
                    <a:lnTo>
                      <a:pt x="427493" y="406748"/>
                    </a:lnTo>
                    <a:lnTo>
                      <a:pt x="447810" y="388325"/>
                    </a:lnTo>
                    <a:lnTo>
                      <a:pt x="483216" y="379780"/>
                    </a:lnTo>
                    <a:lnTo>
                      <a:pt x="516933" y="387999"/>
                    </a:lnTo>
                    <a:lnTo>
                      <a:pt x="533535" y="406459"/>
                    </a:lnTo>
                    <a:lnTo>
                      <a:pt x="539065" y="424991"/>
                    </a:lnTo>
                    <a:lnTo>
                      <a:pt x="539565" y="433427"/>
                    </a:lnTo>
                    <a:lnTo>
                      <a:pt x="542267" y="636440"/>
                    </a:lnTo>
                    <a:close/>
                  </a:path>
                </a:pathLst>
              </a:custGeom>
              <a:solidFill>
                <a:srgbClr val="0177B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6D6E71"/>
                  </a:solidFill>
                  <a:effectLst/>
                  <a:uLnTx/>
                  <a:uFillTx/>
                  <a:latin typeface="Open Sans" pitchFamily="2" charset="0"/>
                  <a:ea typeface="Open Sans" pitchFamily="2" charset="0"/>
                  <a:cs typeface="Open Sans" pitchFamily="2" charset="0"/>
                </a:endParaRPr>
              </a:p>
            </p:txBody>
          </p:sp>
          <p:sp>
            <p:nvSpPr>
              <p:cNvPr id="31" name="TextBox 24">
                <a:extLst>
                  <a:ext uri="{FF2B5EF4-FFF2-40B4-BE49-F238E27FC236}">
                    <a16:creationId xmlns:a16="http://schemas.microsoft.com/office/drawing/2014/main" id="{94F029FF-2DE0-8012-1302-8F00546C1413}"/>
                  </a:ext>
                </a:extLst>
              </p:cNvPr>
              <p:cNvSpPr txBox="1"/>
              <p:nvPr/>
            </p:nvSpPr>
            <p:spPr>
              <a:xfrm>
                <a:off x="9511477" y="6236683"/>
                <a:ext cx="2305263" cy="311624"/>
              </a:xfrm>
              <a:prstGeom prst="rect">
                <a:avLst/>
              </a:prstGeom>
              <a:noFill/>
            </p:spPr>
            <p:txBody>
              <a:bodyPr wrap="square">
                <a:spAutoFit/>
              </a:bodyPr>
              <a:lstStyle/>
              <a:p>
                <a:pPr marL="8467" marR="3387" lvl="0" indent="0" algn="l" defTabSz="914400" rtl="0" eaLnBrk="1" fontAlgn="auto" latinLnBrk="0" hangingPunct="1">
                  <a:lnSpc>
                    <a:spcPct val="106600"/>
                  </a:lnSpc>
                  <a:spcBef>
                    <a:spcPts val="67"/>
                  </a:spcBef>
                  <a:spcAft>
                    <a:spcPts val="0"/>
                  </a:spcAft>
                  <a:buClrTx/>
                  <a:buSzTx/>
                  <a:buFontTx/>
                  <a:buNone/>
                  <a:tabLst/>
                  <a:defRPr/>
                </a:pPr>
                <a:r>
                  <a:rPr kumimoji="0" lang="en-GB" sz="1400" b="0" i="0" u="none" strike="noStrike" kern="1200" cap="none" spc="0" normalizeH="0" baseline="0" noProof="0">
                    <a:ln>
                      <a:noFill/>
                    </a:ln>
                    <a:solidFill>
                      <a:srgbClr val="6D6E70"/>
                    </a:solidFill>
                    <a:effectLst/>
                    <a:uLnTx/>
                    <a:uFillTx/>
                    <a:latin typeface="Open Sans" pitchFamily="2" charset="0"/>
                    <a:ea typeface="Open Sans" pitchFamily="2" charset="0"/>
                    <a:cs typeface="Open Sans" pitchFamily="2" charset="0"/>
                  </a:rPr>
                  <a:t>Follow us on </a:t>
                </a:r>
                <a:r>
                  <a:rPr kumimoji="0" lang="en-GB" sz="1400" b="0" i="0" u="none" strike="noStrike" kern="1200" cap="none" spc="0" normalizeH="0" baseline="0" noProof="0" err="1">
                    <a:ln>
                      <a:noFill/>
                    </a:ln>
                    <a:solidFill>
                      <a:srgbClr val="6D6E70"/>
                    </a:solidFill>
                    <a:effectLst/>
                    <a:uLnTx/>
                    <a:uFillTx/>
                    <a:latin typeface="Open Sans" pitchFamily="2" charset="0"/>
                    <a:ea typeface="Open Sans" pitchFamily="2" charset="0"/>
                    <a:cs typeface="Open Sans" pitchFamily="2" charset="0"/>
                  </a:rPr>
                  <a:t>Linkedin</a:t>
                </a:r>
                <a:endParaRPr kumimoji="0" lang="en-GB" sz="1400" b="0" i="0" u="none" strike="noStrike" kern="1200" cap="none" spc="0" normalizeH="0" baseline="0" noProof="0">
                  <a:ln>
                    <a:noFill/>
                  </a:ln>
                  <a:solidFill>
                    <a:srgbClr val="6D6E71"/>
                  </a:solidFill>
                  <a:effectLst/>
                  <a:uLnTx/>
                  <a:uFillTx/>
                  <a:latin typeface="Open Sans" pitchFamily="2" charset="0"/>
                  <a:ea typeface="Open Sans" pitchFamily="2" charset="0"/>
                  <a:cs typeface="Open Sans" pitchFamily="2" charset="0"/>
                </a:endParaRPr>
              </a:p>
            </p:txBody>
          </p:sp>
        </p:grpSp>
      </p:grpSp>
      <p:grpSp>
        <p:nvGrpSpPr>
          <p:cNvPr id="2" name="Group 1">
            <a:extLst>
              <a:ext uri="{FF2B5EF4-FFF2-40B4-BE49-F238E27FC236}">
                <a16:creationId xmlns:a16="http://schemas.microsoft.com/office/drawing/2014/main" id="{DE9D5D6A-5718-1971-1928-750330017B46}"/>
              </a:ext>
            </a:extLst>
          </p:cNvPr>
          <p:cNvGrpSpPr/>
          <p:nvPr/>
        </p:nvGrpSpPr>
        <p:grpSpPr>
          <a:xfrm>
            <a:off x="2479640" y="1780008"/>
            <a:ext cx="3423146" cy="4091272"/>
            <a:chOff x="4293723" y="1773891"/>
            <a:chExt cx="3423146" cy="4091272"/>
          </a:xfrm>
        </p:grpSpPr>
        <p:sp>
          <p:nvSpPr>
            <p:cNvPr id="14" name="object 7">
              <a:extLst>
                <a:ext uri="{FF2B5EF4-FFF2-40B4-BE49-F238E27FC236}">
                  <a16:creationId xmlns:a16="http://schemas.microsoft.com/office/drawing/2014/main" id="{6BF3AF0E-AAED-1BED-9448-7EA2E8522941}"/>
                </a:ext>
              </a:extLst>
            </p:cNvPr>
            <p:cNvSpPr txBox="1"/>
            <p:nvPr/>
          </p:nvSpPr>
          <p:spPr>
            <a:xfrm>
              <a:off x="4673595" y="5695094"/>
              <a:ext cx="1892300" cy="170069"/>
            </a:xfrm>
            <a:prstGeom prst="rect">
              <a:avLst/>
            </a:prstGeom>
          </p:spPr>
          <p:txBody>
            <a:bodyPr vert="horz" wrap="square" lIns="0" tIns="11007" rIns="0" bIns="0" rtlCol="0">
              <a:spAutoFit/>
            </a:bodyPr>
            <a:lstStyle/>
            <a:p>
              <a:pPr marL="8467" marR="0" lvl="0" indent="0" algn="l" defTabSz="914400" rtl="0" eaLnBrk="1" fontAlgn="auto" latinLnBrk="0" hangingPunct="1">
                <a:lnSpc>
                  <a:spcPct val="100000"/>
                </a:lnSpc>
                <a:spcBef>
                  <a:spcPts val="87"/>
                </a:spcBef>
                <a:spcAft>
                  <a:spcPts val="0"/>
                </a:spcAft>
                <a:buClrTx/>
                <a:buSzTx/>
                <a:buFontTx/>
                <a:buNone/>
                <a:tabLst/>
                <a:defRPr/>
              </a:pPr>
              <a:r>
                <a:rPr kumimoji="0" lang="en-GB" sz="1000" b="0" i="0" u="none" strike="noStrike" kern="1200" cap="none" spc="-7" normalizeH="0" baseline="0" noProof="0" dirty="0" err="1">
                  <a:ln>
                    <a:noFill/>
                  </a:ln>
                  <a:solidFill>
                    <a:srgbClr val="6D6E71"/>
                  </a:solidFill>
                  <a:effectLst/>
                  <a:uLnTx/>
                  <a:uFillTx/>
                  <a:latin typeface="Open Sans" pitchFamily="2" charset="0"/>
                  <a:ea typeface="Open Sans" pitchFamily="2" charset="0"/>
                  <a:cs typeface="Open Sans" pitchFamily="2" charset="0"/>
                </a:rPr>
                <a:t>c.herrera@fiser.consulting</a:t>
              </a:r>
              <a:endParaRPr kumimoji="0" lang="en-GB" sz="1000" b="0" i="0" u="none" strike="noStrike" kern="1200" cap="none" spc="0" normalizeH="0" baseline="0" noProof="0" dirty="0">
                <a:ln>
                  <a:noFill/>
                </a:ln>
                <a:solidFill>
                  <a:srgbClr val="6D6E71"/>
                </a:solidFill>
                <a:effectLst/>
                <a:uLnTx/>
                <a:uFillTx/>
                <a:latin typeface="Open Sans" pitchFamily="2" charset="0"/>
                <a:ea typeface="Open Sans" pitchFamily="2" charset="0"/>
                <a:cs typeface="Open Sans" pitchFamily="2" charset="0"/>
              </a:endParaRPr>
            </a:p>
          </p:txBody>
        </p:sp>
        <p:sp>
          <p:nvSpPr>
            <p:cNvPr id="15" name="object 8">
              <a:extLst>
                <a:ext uri="{FF2B5EF4-FFF2-40B4-BE49-F238E27FC236}">
                  <a16:creationId xmlns:a16="http://schemas.microsoft.com/office/drawing/2014/main" id="{9204BF3C-9597-3E4C-09A5-A4A4393E5230}"/>
                </a:ext>
              </a:extLst>
            </p:cNvPr>
            <p:cNvSpPr txBox="1"/>
            <p:nvPr/>
          </p:nvSpPr>
          <p:spPr>
            <a:xfrm>
              <a:off x="4302064" y="3731509"/>
              <a:ext cx="3408470" cy="147049"/>
            </a:xfrm>
            <a:prstGeom prst="rect">
              <a:avLst/>
            </a:prstGeom>
          </p:spPr>
          <p:txBody>
            <a:bodyPr vert="horz" wrap="square" lIns="0" tIns="8467" rIns="0" bIns="0" rtlCol="0">
              <a:spAutoFit/>
            </a:bodyPr>
            <a:lstStyle/>
            <a:p>
              <a:pPr marL="8467" marR="0" lvl="0" indent="0" algn="l" defTabSz="914400" rtl="0" eaLnBrk="1" fontAlgn="auto" latinLnBrk="0" hangingPunct="1">
                <a:lnSpc>
                  <a:spcPct val="100000"/>
                </a:lnSpc>
                <a:spcBef>
                  <a:spcPts val="67"/>
                </a:spcBef>
                <a:spcAft>
                  <a:spcPts val="0"/>
                </a:spcAft>
                <a:buClrTx/>
                <a:buSzTx/>
                <a:buFontTx/>
                <a:buNone/>
                <a:tabLst/>
                <a:defRPr/>
              </a:pPr>
              <a:r>
                <a:rPr kumimoji="0" lang="en-GB" sz="900" b="1" i="0" u="none" strike="noStrike" kern="1200" cap="none" spc="80" normalizeH="0" baseline="0" noProof="0" dirty="0">
                  <a:ln>
                    <a:noFill/>
                  </a:ln>
                  <a:solidFill>
                    <a:srgbClr val="6D6E71"/>
                  </a:solidFill>
                  <a:effectLst/>
                  <a:uLnTx/>
                  <a:uFillTx/>
                  <a:latin typeface="Open Sans" pitchFamily="2" charset="0"/>
                  <a:ea typeface="Open Sans" pitchFamily="2" charset="0"/>
                  <a:cs typeface="Open Sans" pitchFamily="2" charset="0"/>
                </a:rPr>
                <a:t>Camila Herrera – Senior Consultant</a:t>
              </a:r>
              <a:endParaRPr kumimoji="0" lang="en-GB" sz="900" b="0" i="1" u="none" strike="noStrike" kern="1200" cap="none" spc="0" normalizeH="0" baseline="0" noProof="0" dirty="0">
                <a:ln>
                  <a:noFill/>
                </a:ln>
                <a:solidFill>
                  <a:srgbClr val="6D6E71"/>
                </a:solidFill>
                <a:effectLst/>
                <a:uLnTx/>
                <a:uFillTx/>
                <a:latin typeface="Open Sans" pitchFamily="2" charset="0"/>
                <a:ea typeface="Open Sans" pitchFamily="2" charset="0"/>
                <a:cs typeface="Open Sans" pitchFamily="2" charset="0"/>
              </a:endParaRPr>
            </a:p>
          </p:txBody>
        </p:sp>
        <p:sp>
          <p:nvSpPr>
            <p:cNvPr id="12" name="object 5">
              <a:extLst>
                <a:ext uri="{FF2B5EF4-FFF2-40B4-BE49-F238E27FC236}">
                  <a16:creationId xmlns:a16="http://schemas.microsoft.com/office/drawing/2014/main" id="{E0102A1F-97A0-66D9-178B-E9BE45EC18BD}"/>
                </a:ext>
              </a:extLst>
            </p:cNvPr>
            <p:cNvSpPr txBox="1"/>
            <p:nvPr/>
          </p:nvSpPr>
          <p:spPr>
            <a:xfrm>
              <a:off x="4302064" y="3991739"/>
              <a:ext cx="3414805" cy="1547432"/>
            </a:xfrm>
            <a:prstGeom prst="rect">
              <a:avLst/>
            </a:prstGeom>
          </p:spPr>
          <p:txBody>
            <a:bodyPr vert="horz" wrap="square" lIns="0" tIns="8467" rIns="0" bIns="0" rtlCol="0">
              <a:spAutoFit/>
            </a:bodyPr>
            <a:lstStyle/>
            <a:p>
              <a:pPr marL="8467" marR="3387" lvl="0" indent="0" algn="just" defTabSz="914400" rtl="0" eaLnBrk="1" fontAlgn="auto" latinLnBrk="0" hangingPunct="1">
                <a:spcBef>
                  <a:spcPts val="67"/>
                </a:spcBef>
                <a:spcAft>
                  <a:spcPts val="0"/>
                </a:spcAft>
                <a:buClrTx/>
                <a:buSzTx/>
                <a:buFontTx/>
                <a:buNone/>
                <a:tabLst/>
                <a:defRPr/>
              </a:pPr>
              <a:r>
                <a:rPr kumimoji="0" lang="en-GB" sz="1000" b="0" i="0" u="none" strike="noStrike" kern="1200" cap="none" spc="0" normalizeH="0" baseline="0" noProof="0" dirty="0">
                  <a:ln>
                    <a:noFill/>
                  </a:ln>
                  <a:solidFill>
                    <a:srgbClr val="6D6E71"/>
                  </a:solidFill>
                  <a:effectLst/>
                  <a:uLnTx/>
                  <a:uFillTx/>
                  <a:latin typeface="Open Sans" pitchFamily="2" charset="0"/>
                  <a:ea typeface="Open Sans" pitchFamily="2" charset="0"/>
                  <a:cs typeface="Open Sans" pitchFamily="2" charset="0"/>
                </a:rPr>
                <a:t>Camila is a banking professional with a background in Asset &amp; Liability Management, Funding Strategy, and Debt Capital Markets, including sustainability-related transactions. Over eight years of leading cross-functional projects such as the first Chilean AT1 perpetual bond and the first bond with ESG criteria for Santander-Chile, to finance SMEs owned or led by women. Camila is a team builder through collaboration and humility, and she is intrinsically motivated to guide the financial sector in contributing to sustainable development. </a:t>
              </a:r>
            </a:p>
          </p:txBody>
        </p:sp>
        <p:sp>
          <p:nvSpPr>
            <p:cNvPr id="46" name="object 8">
              <a:extLst>
                <a:ext uri="{FF2B5EF4-FFF2-40B4-BE49-F238E27FC236}">
                  <a16:creationId xmlns:a16="http://schemas.microsoft.com/office/drawing/2014/main" id="{E17EE409-6338-63F9-8F55-DF16AFD7BD09}"/>
                </a:ext>
              </a:extLst>
            </p:cNvPr>
            <p:cNvSpPr/>
            <p:nvPr/>
          </p:nvSpPr>
          <p:spPr>
            <a:xfrm>
              <a:off x="4293723" y="5675134"/>
              <a:ext cx="290725" cy="189806"/>
            </a:xfrm>
            <a:custGeom>
              <a:avLst/>
              <a:gdLst/>
              <a:ahLst/>
              <a:cxnLst/>
              <a:rect l="l" t="t" r="r" b="b"/>
              <a:pathLst>
                <a:path w="828675" h="541020">
                  <a:moveTo>
                    <a:pt x="787646" y="540705"/>
                  </a:moveTo>
                  <a:lnTo>
                    <a:pt x="40739" y="540704"/>
                  </a:lnTo>
                  <a:lnTo>
                    <a:pt x="5894" y="517454"/>
                  </a:lnTo>
                  <a:lnTo>
                    <a:pt x="0" y="40316"/>
                  </a:lnTo>
                  <a:lnTo>
                    <a:pt x="1113" y="34753"/>
                  </a:lnTo>
                  <a:lnTo>
                    <a:pt x="34745" y="1194"/>
                  </a:lnTo>
                  <a:lnTo>
                    <a:pt x="40739" y="0"/>
                  </a:lnTo>
                  <a:lnTo>
                    <a:pt x="787651" y="0"/>
                  </a:lnTo>
                  <a:lnTo>
                    <a:pt x="822497" y="23249"/>
                  </a:lnTo>
                  <a:lnTo>
                    <a:pt x="822950" y="24338"/>
                  </a:lnTo>
                  <a:lnTo>
                    <a:pt x="46979" y="24338"/>
                  </a:lnTo>
                  <a:lnTo>
                    <a:pt x="46117" y="24375"/>
                  </a:lnTo>
                  <a:lnTo>
                    <a:pt x="45260" y="24461"/>
                  </a:lnTo>
                  <a:lnTo>
                    <a:pt x="44408" y="24596"/>
                  </a:lnTo>
                  <a:lnTo>
                    <a:pt x="62074" y="40316"/>
                  </a:lnTo>
                  <a:lnTo>
                    <a:pt x="25416" y="40316"/>
                  </a:lnTo>
                  <a:lnTo>
                    <a:pt x="24702" y="42478"/>
                  </a:lnTo>
                  <a:lnTo>
                    <a:pt x="24330" y="44697"/>
                  </a:lnTo>
                  <a:lnTo>
                    <a:pt x="24330" y="496007"/>
                  </a:lnTo>
                  <a:lnTo>
                    <a:pt x="24702" y="498226"/>
                  </a:lnTo>
                  <a:lnTo>
                    <a:pt x="25416" y="500387"/>
                  </a:lnTo>
                  <a:lnTo>
                    <a:pt x="62098" y="500387"/>
                  </a:lnTo>
                  <a:lnTo>
                    <a:pt x="44408" y="516128"/>
                  </a:lnTo>
                  <a:lnTo>
                    <a:pt x="45260" y="516263"/>
                  </a:lnTo>
                  <a:lnTo>
                    <a:pt x="46117" y="516349"/>
                  </a:lnTo>
                  <a:lnTo>
                    <a:pt x="46979" y="516386"/>
                  </a:lnTo>
                  <a:lnTo>
                    <a:pt x="822941" y="516386"/>
                  </a:lnTo>
                  <a:lnTo>
                    <a:pt x="822496" y="517456"/>
                  </a:lnTo>
                  <a:lnTo>
                    <a:pt x="819094" y="522535"/>
                  </a:lnTo>
                  <a:lnTo>
                    <a:pt x="810268" y="531342"/>
                  </a:lnTo>
                  <a:lnTo>
                    <a:pt x="805179" y="534737"/>
                  </a:lnTo>
                  <a:lnTo>
                    <a:pt x="793649" y="539509"/>
                  </a:lnTo>
                  <a:lnTo>
                    <a:pt x="787646" y="540705"/>
                  </a:lnTo>
                  <a:close/>
                </a:path>
                <a:path w="828675" h="541020">
                  <a:moveTo>
                    <a:pt x="459478" y="345920"/>
                  </a:moveTo>
                  <a:lnTo>
                    <a:pt x="416914" y="345920"/>
                  </a:lnTo>
                  <a:lnTo>
                    <a:pt x="419603" y="345425"/>
                  </a:lnTo>
                  <a:lnTo>
                    <a:pt x="424798" y="343447"/>
                  </a:lnTo>
                  <a:lnTo>
                    <a:pt x="427134" y="342029"/>
                  </a:lnTo>
                  <a:lnTo>
                    <a:pt x="783956" y="24596"/>
                  </a:lnTo>
                  <a:lnTo>
                    <a:pt x="783102" y="24460"/>
                  </a:lnTo>
                  <a:lnTo>
                    <a:pt x="782242" y="24375"/>
                  </a:lnTo>
                  <a:lnTo>
                    <a:pt x="781378" y="24338"/>
                  </a:lnTo>
                  <a:lnTo>
                    <a:pt x="822950" y="24338"/>
                  </a:lnTo>
                  <a:lnTo>
                    <a:pt x="827279" y="34754"/>
                  </a:lnTo>
                  <a:lnTo>
                    <a:pt x="828392" y="40316"/>
                  </a:lnTo>
                  <a:lnTo>
                    <a:pt x="802983" y="40316"/>
                  </a:lnTo>
                  <a:lnTo>
                    <a:pt x="544414" y="270352"/>
                  </a:lnTo>
                  <a:lnTo>
                    <a:pt x="562741" y="286656"/>
                  </a:lnTo>
                  <a:lnTo>
                    <a:pt x="526091" y="286656"/>
                  </a:lnTo>
                  <a:lnTo>
                    <a:pt x="459478" y="345920"/>
                  </a:lnTo>
                  <a:close/>
                </a:path>
                <a:path w="828675" h="541020">
                  <a:moveTo>
                    <a:pt x="62098" y="500387"/>
                  </a:moveTo>
                  <a:lnTo>
                    <a:pt x="25416" y="500387"/>
                  </a:lnTo>
                  <a:lnTo>
                    <a:pt x="283978" y="270352"/>
                  </a:lnTo>
                  <a:lnTo>
                    <a:pt x="25416" y="40316"/>
                  </a:lnTo>
                  <a:lnTo>
                    <a:pt x="62074" y="40316"/>
                  </a:lnTo>
                  <a:lnTo>
                    <a:pt x="338929" y="286677"/>
                  </a:lnTo>
                  <a:lnTo>
                    <a:pt x="302279" y="286677"/>
                  </a:lnTo>
                  <a:lnTo>
                    <a:pt x="62098" y="500387"/>
                  </a:lnTo>
                  <a:close/>
                </a:path>
                <a:path w="828675" h="541020">
                  <a:moveTo>
                    <a:pt x="828392" y="500387"/>
                  </a:moveTo>
                  <a:lnTo>
                    <a:pt x="802983" y="500387"/>
                  </a:lnTo>
                  <a:lnTo>
                    <a:pt x="803697" y="498226"/>
                  </a:lnTo>
                  <a:lnTo>
                    <a:pt x="804069" y="496007"/>
                  </a:lnTo>
                  <a:lnTo>
                    <a:pt x="804069" y="44697"/>
                  </a:lnTo>
                  <a:lnTo>
                    <a:pt x="803697" y="42478"/>
                  </a:lnTo>
                  <a:lnTo>
                    <a:pt x="802983" y="40316"/>
                  </a:lnTo>
                  <a:lnTo>
                    <a:pt x="828392" y="40316"/>
                  </a:lnTo>
                  <a:lnTo>
                    <a:pt x="828392" y="500387"/>
                  </a:lnTo>
                  <a:close/>
                </a:path>
                <a:path w="828675" h="541020">
                  <a:moveTo>
                    <a:pt x="822941" y="516386"/>
                  </a:moveTo>
                  <a:lnTo>
                    <a:pt x="46979" y="516386"/>
                  </a:lnTo>
                  <a:lnTo>
                    <a:pt x="781385" y="516365"/>
                  </a:lnTo>
                  <a:lnTo>
                    <a:pt x="782249" y="516329"/>
                  </a:lnTo>
                  <a:lnTo>
                    <a:pt x="783109" y="516243"/>
                  </a:lnTo>
                  <a:lnTo>
                    <a:pt x="783963" y="516108"/>
                  </a:lnTo>
                  <a:lnTo>
                    <a:pt x="526091" y="286656"/>
                  </a:lnTo>
                  <a:lnTo>
                    <a:pt x="562741" y="286656"/>
                  </a:lnTo>
                  <a:lnTo>
                    <a:pt x="802983" y="500387"/>
                  </a:lnTo>
                  <a:lnTo>
                    <a:pt x="828392" y="500387"/>
                  </a:lnTo>
                  <a:lnTo>
                    <a:pt x="827279" y="505950"/>
                  </a:lnTo>
                  <a:lnTo>
                    <a:pt x="822941" y="516386"/>
                  </a:lnTo>
                  <a:close/>
                </a:path>
                <a:path w="828675" h="541020">
                  <a:moveTo>
                    <a:pt x="419968" y="370264"/>
                  </a:moveTo>
                  <a:lnTo>
                    <a:pt x="408424" y="370264"/>
                  </a:lnTo>
                  <a:lnTo>
                    <a:pt x="402841" y="369238"/>
                  </a:lnTo>
                  <a:lnTo>
                    <a:pt x="392054" y="365134"/>
                  </a:lnTo>
                  <a:lnTo>
                    <a:pt x="387203" y="362191"/>
                  </a:lnTo>
                  <a:lnTo>
                    <a:pt x="302279" y="286677"/>
                  </a:lnTo>
                  <a:lnTo>
                    <a:pt x="338929" y="286677"/>
                  </a:lnTo>
                  <a:lnTo>
                    <a:pt x="401132" y="342029"/>
                  </a:lnTo>
                  <a:lnTo>
                    <a:pt x="403468" y="343447"/>
                  </a:lnTo>
                  <a:lnTo>
                    <a:pt x="408664" y="345425"/>
                  </a:lnTo>
                  <a:lnTo>
                    <a:pt x="411353" y="345920"/>
                  </a:lnTo>
                  <a:lnTo>
                    <a:pt x="459478" y="345920"/>
                  </a:lnTo>
                  <a:lnTo>
                    <a:pt x="441188" y="362191"/>
                  </a:lnTo>
                  <a:lnTo>
                    <a:pt x="436338" y="365134"/>
                  </a:lnTo>
                  <a:lnTo>
                    <a:pt x="425551" y="369238"/>
                  </a:lnTo>
                  <a:lnTo>
                    <a:pt x="419968" y="370264"/>
                  </a:lnTo>
                  <a:close/>
                </a:path>
              </a:pathLst>
            </a:custGeom>
            <a:solidFill>
              <a:srgbClr val="00AEE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AEEF"/>
                </a:solidFill>
                <a:effectLst/>
                <a:uLnTx/>
                <a:uFillTx/>
                <a:latin typeface="Open Sans" pitchFamily="2" charset="0"/>
                <a:ea typeface="Open Sans" pitchFamily="2" charset="0"/>
                <a:cs typeface="Open Sans" pitchFamily="2" charset="0"/>
              </a:endParaRPr>
            </a:p>
          </p:txBody>
        </p:sp>
        <p:pic>
          <p:nvPicPr>
            <p:cNvPr id="30" name="Picture 29" descr="A person with her arms crossed&#10;&#10;Description automatically generated">
              <a:extLst>
                <a:ext uri="{FF2B5EF4-FFF2-40B4-BE49-F238E27FC236}">
                  <a16:creationId xmlns:a16="http://schemas.microsoft.com/office/drawing/2014/main" id="{283DCF95-BBF2-AD03-80B6-588FFE5B954C}"/>
                </a:ext>
              </a:extLst>
            </p:cNvPr>
            <p:cNvPicPr>
              <a:picLocks noChangeAspect="1"/>
            </p:cNvPicPr>
            <p:nvPr/>
          </p:nvPicPr>
          <p:blipFill rotWithShape="1">
            <a:blip r:embed="rId7">
              <a:extLst>
                <a:ext uri="{28A0092B-C50C-407E-A947-70E740481C1C}">
                  <a14:useLocalDpi xmlns:a14="http://schemas.microsoft.com/office/drawing/2010/main" val="0"/>
                </a:ext>
              </a:extLst>
            </a:blip>
            <a:srcRect l="7397" t="6421" r="6661" b="13779"/>
            <a:stretch/>
          </p:blipFill>
          <p:spPr>
            <a:xfrm>
              <a:off x="5127145" y="1773891"/>
              <a:ext cx="1758307" cy="1723356"/>
            </a:xfrm>
            <a:prstGeom prst="rect">
              <a:avLst/>
            </a:prstGeom>
            <a:effectLst>
              <a:reflection blurRad="6350" stA="20000" endPos="35000" dir="5400000" sy="-100000" algn="bl" rotWithShape="0"/>
            </a:effectLst>
          </p:spPr>
        </p:pic>
      </p:grpSp>
      <p:grpSp>
        <p:nvGrpSpPr>
          <p:cNvPr id="5" name="Group 4">
            <a:extLst>
              <a:ext uri="{FF2B5EF4-FFF2-40B4-BE49-F238E27FC236}">
                <a16:creationId xmlns:a16="http://schemas.microsoft.com/office/drawing/2014/main" id="{86E76558-E506-D0B4-686C-919C0AA09634}"/>
              </a:ext>
            </a:extLst>
          </p:cNvPr>
          <p:cNvGrpSpPr/>
          <p:nvPr/>
        </p:nvGrpSpPr>
        <p:grpSpPr>
          <a:xfrm>
            <a:off x="6484031" y="1816355"/>
            <a:ext cx="3413268" cy="4055148"/>
            <a:chOff x="8357520" y="1804896"/>
            <a:chExt cx="3413268" cy="4055148"/>
          </a:xfrm>
        </p:grpSpPr>
        <p:pic>
          <p:nvPicPr>
            <p:cNvPr id="16" name="Picture 15" descr="A person in a suit&#10;&#10;Description automatically generated">
              <a:extLst>
                <a:ext uri="{FF2B5EF4-FFF2-40B4-BE49-F238E27FC236}">
                  <a16:creationId xmlns:a16="http://schemas.microsoft.com/office/drawing/2014/main" id="{4F4CC3C3-5B17-1459-6E52-6444FC4CC48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6579" b="99737" l="3667" r="98444">
                          <a14:foregroundMark x1="54000" y1="8316" x2="49111" y2="6579"/>
                          <a14:foregroundMark x1="23500" y1="70947" x2="13056" y2="93211"/>
                          <a14:foregroundMark x1="41222" y1="78421" x2="48667" y2="99842"/>
                          <a14:foregroundMark x1="69111" y1="76684" x2="69111" y2="76684"/>
                          <a14:foregroundMark x1="88000" y1="73368" x2="92167" y2="99368"/>
                          <a14:foregroundMark x1="84722" y1="71368" x2="90333" y2="85263"/>
                          <a14:foregroundMark x1="93333" y1="91684" x2="94056" y2="92789"/>
                          <a14:foregroundMark x1="18611" y1="82421" x2="18611" y2="82421"/>
                          <a14:foregroundMark x1="10944" y1="79316" x2="3722" y2="96316"/>
                          <a14:foregroundMark x1="96389" y1="95421" x2="98444" y2="98526"/>
                          <a14:foregroundMark x1="60500" y1="50211" x2="66833" y2="68947"/>
                          <a14:foregroundMark x1="41222" y1="45789" x2="46556" y2="41421"/>
                        </a14:backgroundRemoval>
                      </a14:imgEffect>
                    </a14:imgLayer>
                  </a14:imgProps>
                </a:ext>
                <a:ext uri="{28A0092B-C50C-407E-A947-70E740481C1C}">
                  <a14:useLocalDpi xmlns:a14="http://schemas.microsoft.com/office/drawing/2010/main" val="0"/>
                </a:ext>
              </a:extLst>
            </a:blip>
            <a:stretch>
              <a:fillRect/>
            </a:stretch>
          </p:blipFill>
          <p:spPr>
            <a:xfrm>
              <a:off x="9335076" y="1804896"/>
              <a:ext cx="1598219" cy="1687009"/>
            </a:xfrm>
            <a:prstGeom prst="rect">
              <a:avLst/>
            </a:prstGeom>
            <a:effectLst>
              <a:reflection blurRad="6350" stA="20000" endPos="55000" dir="5400000" sy="-100000" algn="bl" rotWithShape="0"/>
            </a:effectLst>
          </p:spPr>
        </p:pic>
        <p:grpSp>
          <p:nvGrpSpPr>
            <p:cNvPr id="23" name="Group 22">
              <a:extLst>
                <a:ext uri="{FF2B5EF4-FFF2-40B4-BE49-F238E27FC236}">
                  <a16:creationId xmlns:a16="http://schemas.microsoft.com/office/drawing/2014/main" id="{977230F2-C6DF-7022-EB3D-837D94B970C3}"/>
                </a:ext>
              </a:extLst>
            </p:cNvPr>
            <p:cNvGrpSpPr/>
            <p:nvPr/>
          </p:nvGrpSpPr>
          <p:grpSpPr>
            <a:xfrm>
              <a:off x="8357520" y="3723510"/>
              <a:ext cx="3413268" cy="2136534"/>
              <a:chOff x="4270754" y="3723733"/>
              <a:chExt cx="3413268" cy="2136534"/>
            </a:xfrm>
          </p:grpSpPr>
          <p:sp>
            <p:nvSpPr>
              <p:cNvPr id="25" name="object 7">
                <a:extLst>
                  <a:ext uri="{FF2B5EF4-FFF2-40B4-BE49-F238E27FC236}">
                    <a16:creationId xmlns:a16="http://schemas.microsoft.com/office/drawing/2014/main" id="{395BB3D0-9762-B2EA-56AB-A5F0F00B5F20}"/>
                  </a:ext>
                </a:extLst>
              </p:cNvPr>
              <p:cNvSpPr txBox="1"/>
              <p:nvPr/>
            </p:nvSpPr>
            <p:spPr>
              <a:xfrm>
                <a:off x="4652164" y="5690198"/>
                <a:ext cx="1892300" cy="170069"/>
              </a:xfrm>
              <a:prstGeom prst="rect">
                <a:avLst/>
              </a:prstGeom>
            </p:spPr>
            <p:txBody>
              <a:bodyPr vert="horz" wrap="square" lIns="0" tIns="11007" rIns="0" bIns="0" rtlCol="0">
                <a:spAutoFit/>
              </a:bodyPr>
              <a:lstStyle/>
              <a:p>
                <a:pPr marL="8467" marR="0" lvl="0" indent="0" algn="l" defTabSz="914400" rtl="0" eaLnBrk="1" fontAlgn="auto" latinLnBrk="0" hangingPunct="1">
                  <a:lnSpc>
                    <a:spcPct val="100000"/>
                  </a:lnSpc>
                  <a:spcBef>
                    <a:spcPts val="87"/>
                  </a:spcBef>
                  <a:spcAft>
                    <a:spcPts val="0"/>
                  </a:spcAft>
                  <a:buClrTx/>
                  <a:buSzTx/>
                  <a:buFontTx/>
                  <a:buNone/>
                  <a:tabLst/>
                  <a:defRPr/>
                </a:pPr>
                <a:r>
                  <a:rPr kumimoji="0" lang="en-GB" sz="1000" b="0" i="0" u="none" strike="noStrike" kern="1200" cap="none" spc="-7" normalizeH="0" baseline="0" noProof="0" dirty="0" err="1">
                    <a:ln>
                      <a:noFill/>
                    </a:ln>
                    <a:solidFill>
                      <a:srgbClr val="6D6E71"/>
                    </a:solidFill>
                    <a:effectLst/>
                    <a:uLnTx/>
                    <a:uFillTx/>
                    <a:latin typeface="Open Sans" pitchFamily="2" charset="0"/>
                    <a:ea typeface="Open Sans" pitchFamily="2" charset="0"/>
                    <a:cs typeface="Open Sans" pitchFamily="2" charset="0"/>
                  </a:rPr>
                  <a:t>g.lorincz@fiser.consulting</a:t>
                </a:r>
                <a:endParaRPr kumimoji="0" lang="en-GB" sz="1000" b="0" i="0" u="none" strike="noStrike" kern="1200" cap="none" spc="-7" normalizeH="0" baseline="0" noProof="0" dirty="0">
                  <a:ln>
                    <a:noFill/>
                  </a:ln>
                  <a:solidFill>
                    <a:srgbClr val="6D6E71"/>
                  </a:solidFill>
                  <a:effectLst/>
                  <a:uLnTx/>
                  <a:uFillTx/>
                  <a:latin typeface="Open Sans" pitchFamily="2" charset="0"/>
                  <a:ea typeface="Open Sans" pitchFamily="2" charset="0"/>
                  <a:cs typeface="Open Sans" pitchFamily="2" charset="0"/>
                </a:endParaRPr>
              </a:p>
            </p:txBody>
          </p:sp>
          <p:sp>
            <p:nvSpPr>
              <p:cNvPr id="26" name="object 8">
                <a:extLst>
                  <a:ext uri="{FF2B5EF4-FFF2-40B4-BE49-F238E27FC236}">
                    <a16:creationId xmlns:a16="http://schemas.microsoft.com/office/drawing/2014/main" id="{F0AE4395-D145-C0ED-6C39-0F527DD6EFD4}"/>
                  </a:ext>
                </a:extLst>
              </p:cNvPr>
              <p:cNvSpPr txBox="1"/>
              <p:nvPr/>
            </p:nvSpPr>
            <p:spPr>
              <a:xfrm>
                <a:off x="4275552" y="3723733"/>
                <a:ext cx="3408470" cy="147049"/>
              </a:xfrm>
              <a:prstGeom prst="rect">
                <a:avLst/>
              </a:prstGeom>
            </p:spPr>
            <p:txBody>
              <a:bodyPr vert="horz" wrap="square" lIns="0" tIns="8467" rIns="0" bIns="0" rtlCol="0">
                <a:spAutoFit/>
              </a:bodyPr>
              <a:lstStyle/>
              <a:p>
                <a:pPr marL="8467" marR="0" lvl="0" indent="0" algn="l" defTabSz="914400" rtl="0" eaLnBrk="1" fontAlgn="auto" latinLnBrk="0" hangingPunct="1">
                  <a:lnSpc>
                    <a:spcPct val="100000"/>
                  </a:lnSpc>
                  <a:spcBef>
                    <a:spcPts val="67"/>
                  </a:spcBef>
                  <a:spcAft>
                    <a:spcPts val="0"/>
                  </a:spcAft>
                  <a:buClrTx/>
                  <a:buSzTx/>
                  <a:buFontTx/>
                  <a:buNone/>
                  <a:tabLst/>
                  <a:defRPr/>
                </a:pPr>
                <a:r>
                  <a:rPr kumimoji="0" lang="en-GB" sz="900" b="1" i="0" u="none" strike="noStrike" kern="1200" cap="none" spc="80" normalizeH="0" baseline="0" noProof="0" dirty="0">
                    <a:ln>
                      <a:noFill/>
                    </a:ln>
                    <a:solidFill>
                      <a:srgbClr val="6D6E71"/>
                    </a:solidFill>
                    <a:effectLst/>
                    <a:uLnTx/>
                    <a:uFillTx/>
                    <a:latin typeface="Open Sans" pitchFamily="2" charset="0"/>
                    <a:ea typeface="Open Sans" pitchFamily="2" charset="0"/>
                    <a:cs typeface="Open Sans" pitchFamily="2" charset="0"/>
                  </a:rPr>
                  <a:t>Gabor </a:t>
                </a:r>
                <a:r>
                  <a:rPr kumimoji="0" lang="en-GB" sz="900" b="1" i="0" u="none" strike="noStrike" kern="1200" cap="none" spc="80" normalizeH="0" baseline="0" noProof="0" dirty="0" err="1">
                    <a:ln>
                      <a:noFill/>
                    </a:ln>
                    <a:solidFill>
                      <a:srgbClr val="6D6E71"/>
                    </a:solidFill>
                    <a:effectLst/>
                    <a:uLnTx/>
                    <a:uFillTx/>
                    <a:latin typeface="Open Sans" pitchFamily="2" charset="0"/>
                    <a:ea typeface="Open Sans" pitchFamily="2" charset="0"/>
                    <a:cs typeface="Open Sans" pitchFamily="2" charset="0"/>
                  </a:rPr>
                  <a:t>Lorincz</a:t>
                </a:r>
                <a:r>
                  <a:rPr kumimoji="0" lang="en-GB" sz="900" b="1" i="0" u="none" strike="noStrike" kern="1200" cap="none" spc="80" normalizeH="0" baseline="0" noProof="0" dirty="0">
                    <a:ln>
                      <a:noFill/>
                    </a:ln>
                    <a:solidFill>
                      <a:srgbClr val="6D6E71"/>
                    </a:solidFill>
                    <a:effectLst/>
                    <a:uLnTx/>
                    <a:uFillTx/>
                    <a:latin typeface="Open Sans" pitchFamily="2" charset="0"/>
                    <a:ea typeface="Open Sans" pitchFamily="2" charset="0"/>
                    <a:cs typeface="Open Sans" pitchFamily="2" charset="0"/>
                  </a:rPr>
                  <a:t> – Consultant</a:t>
                </a:r>
                <a:endParaRPr kumimoji="0" lang="en-GB" sz="900" b="0" i="1" u="none" strike="noStrike" kern="1200" cap="none" spc="0" normalizeH="0" baseline="0" noProof="0" dirty="0">
                  <a:ln>
                    <a:noFill/>
                  </a:ln>
                  <a:solidFill>
                    <a:srgbClr val="6D6E71"/>
                  </a:solidFill>
                  <a:effectLst/>
                  <a:uLnTx/>
                  <a:uFillTx/>
                  <a:latin typeface="Open Sans" pitchFamily="2" charset="0"/>
                  <a:ea typeface="Open Sans" pitchFamily="2" charset="0"/>
                  <a:cs typeface="Open Sans" pitchFamily="2" charset="0"/>
                </a:endParaRPr>
              </a:p>
            </p:txBody>
          </p:sp>
          <p:sp>
            <p:nvSpPr>
              <p:cNvPr id="32" name="object 5">
                <a:extLst>
                  <a:ext uri="{FF2B5EF4-FFF2-40B4-BE49-F238E27FC236}">
                    <a16:creationId xmlns:a16="http://schemas.microsoft.com/office/drawing/2014/main" id="{47C926BC-0E48-444F-929C-79A0C6C37B95}"/>
                  </a:ext>
                </a:extLst>
              </p:cNvPr>
              <p:cNvSpPr txBox="1"/>
              <p:nvPr/>
            </p:nvSpPr>
            <p:spPr>
              <a:xfrm>
                <a:off x="4270754" y="3988383"/>
                <a:ext cx="3413268" cy="1393544"/>
              </a:xfrm>
              <a:prstGeom prst="rect">
                <a:avLst/>
              </a:prstGeom>
            </p:spPr>
            <p:txBody>
              <a:bodyPr vert="horz" wrap="square" lIns="0" tIns="8467" rIns="0" bIns="0" rtlCol="0">
                <a:spAutoFit/>
              </a:bodyPr>
              <a:lstStyle/>
              <a:p>
                <a:pPr marL="8467" marR="3387" lvl="0" indent="0" algn="just" defTabSz="914400" rtl="0" eaLnBrk="1" fontAlgn="auto" latinLnBrk="0" hangingPunct="1">
                  <a:spcBef>
                    <a:spcPts val="67"/>
                  </a:spcBef>
                  <a:spcAft>
                    <a:spcPts val="0"/>
                  </a:spcAft>
                  <a:buClrTx/>
                  <a:buSzTx/>
                  <a:buFontTx/>
                  <a:buNone/>
                  <a:tabLst/>
                  <a:defRPr/>
                </a:pPr>
                <a:r>
                  <a:rPr kumimoji="0" lang="en-US" sz="1000" b="0" i="0" u="none" strike="noStrike" kern="1200" cap="none" spc="0" normalizeH="0" baseline="0" noProof="0" dirty="0">
                    <a:ln>
                      <a:noFill/>
                    </a:ln>
                    <a:solidFill>
                      <a:srgbClr val="6D6E71"/>
                    </a:solidFill>
                    <a:effectLst/>
                    <a:uLnTx/>
                    <a:uFillTx/>
                    <a:latin typeface="Open Sans" pitchFamily="2" charset="0"/>
                    <a:ea typeface="Open Sans" pitchFamily="2" charset="0"/>
                    <a:cs typeface="Open Sans" pitchFamily="2" charset="0"/>
                  </a:rPr>
                  <a:t>Gabor has proficiency in model development and validation was acquired through previous roles at Zanders and OTP Bank, where he held strategic and analytical positions. He also has valuable experience in NPV, IRRBB, credit risk and climate financial models. He excelled in business case competitions including delivering various innovative and sustainable solutions. He also assisted in a Future Model Landscape Program as PMO with a focus on financial budgeting.</a:t>
                </a:r>
              </a:p>
            </p:txBody>
          </p:sp>
          <p:sp>
            <p:nvSpPr>
              <p:cNvPr id="36" name="object 8">
                <a:extLst>
                  <a:ext uri="{FF2B5EF4-FFF2-40B4-BE49-F238E27FC236}">
                    <a16:creationId xmlns:a16="http://schemas.microsoft.com/office/drawing/2014/main" id="{619238BB-1259-BAFE-9388-10E1DDEC687B}"/>
                  </a:ext>
                </a:extLst>
              </p:cNvPr>
              <p:cNvSpPr/>
              <p:nvPr/>
            </p:nvSpPr>
            <p:spPr>
              <a:xfrm>
                <a:off x="4272292" y="5670238"/>
                <a:ext cx="290725" cy="189806"/>
              </a:xfrm>
              <a:custGeom>
                <a:avLst/>
                <a:gdLst/>
                <a:ahLst/>
                <a:cxnLst/>
                <a:rect l="l" t="t" r="r" b="b"/>
                <a:pathLst>
                  <a:path w="828675" h="541020">
                    <a:moveTo>
                      <a:pt x="787646" y="540705"/>
                    </a:moveTo>
                    <a:lnTo>
                      <a:pt x="40739" y="540704"/>
                    </a:lnTo>
                    <a:lnTo>
                      <a:pt x="5894" y="517454"/>
                    </a:lnTo>
                    <a:lnTo>
                      <a:pt x="0" y="40316"/>
                    </a:lnTo>
                    <a:lnTo>
                      <a:pt x="1113" y="34753"/>
                    </a:lnTo>
                    <a:lnTo>
                      <a:pt x="34745" y="1194"/>
                    </a:lnTo>
                    <a:lnTo>
                      <a:pt x="40739" y="0"/>
                    </a:lnTo>
                    <a:lnTo>
                      <a:pt x="787651" y="0"/>
                    </a:lnTo>
                    <a:lnTo>
                      <a:pt x="822497" y="23249"/>
                    </a:lnTo>
                    <a:lnTo>
                      <a:pt x="822950" y="24338"/>
                    </a:lnTo>
                    <a:lnTo>
                      <a:pt x="46979" y="24338"/>
                    </a:lnTo>
                    <a:lnTo>
                      <a:pt x="46117" y="24375"/>
                    </a:lnTo>
                    <a:lnTo>
                      <a:pt x="45260" y="24461"/>
                    </a:lnTo>
                    <a:lnTo>
                      <a:pt x="44408" y="24596"/>
                    </a:lnTo>
                    <a:lnTo>
                      <a:pt x="62074" y="40316"/>
                    </a:lnTo>
                    <a:lnTo>
                      <a:pt x="25416" y="40316"/>
                    </a:lnTo>
                    <a:lnTo>
                      <a:pt x="24702" y="42478"/>
                    </a:lnTo>
                    <a:lnTo>
                      <a:pt x="24330" y="44697"/>
                    </a:lnTo>
                    <a:lnTo>
                      <a:pt x="24330" y="496007"/>
                    </a:lnTo>
                    <a:lnTo>
                      <a:pt x="24702" y="498226"/>
                    </a:lnTo>
                    <a:lnTo>
                      <a:pt x="25416" y="500387"/>
                    </a:lnTo>
                    <a:lnTo>
                      <a:pt x="62098" y="500387"/>
                    </a:lnTo>
                    <a:lnTo>
                      <a:pt x="44408" y="516128"/>
                    </a:lnTo>
                    <a:lnTo>
                      <a:pt x="45260" y="516263"/>
                    </a:lnTo>
                    <a:lnTo>
                      <a:pt x="46117" y="516349"/>
                    </a:lnTo>
                    <a:lnTo>
                      <a:pt x="46979" y="516386"/>
                    </a:lnTo>
                    <a:lnTo>
                      <a:pt x="822941" y="516386"/>
                    </a:lnTo>
                    <a:lnTo>
                      <a:pt x="822496" y="517456"/>
                    </a:lnTo>
                    <a:lnTo>
                      <a:pt x="819094" y="522535"/>
                    </a:lnTo>
                    <a:lnTo>
                      <a:pt x="810268" y="531342"/>
                    </a:lnTo>
                    <a:lnTo>
                      <a:pt x="805179" y="534737"/>
                    </a:lnTo>
                    <a:lnTo>
                      <a:pt x="793649" y="539509"/>
                    </a:lnTo>
                    <a:lnTo>
                      <a:pt x="787646" y="540705"/>
                    </a:lnTo>
                    <a:close/>
                  </a:path>
                  <a:path w="828675" h="541020">
                    <a:moveTo>
                      <a:pt x="459478" y="345920"/>
                    </a:moveTo>
                    <a:lnTo>
                      <a:pt x="416914" y="345920"/>
                    </a:lnTo>
                    <a:lnTo>
                      <a:pt x="419603" y="345425"/>
                    </a:lnTo>
                    <a:lnTo>
                      <a:pt x="424798" y="343447"/>
                    </a:lnTo>
                    <a:lnTo>
                      <a:pt x="427134" y="342029"/>
                    </a:lnTo>
                    <a:lnTo>
                      <a:pt x="783956" y="24596"/>
                    </a:lnTo>
                    <a:lnTo>
                      <a:pt x="783102" y="24460"/>
                    </a:lnTo>
                    <a:lnTo>
                      <a:pt x="782242" y="24375"/>
                    </a:lnTo>
                    <a:lnTo>
                      <a:pt x="781378" y="24338"/>
                    </a:lnTo>
                    <a:lnTo>
                      <a:pt x="822950" y="24338"/>
                    </a:lnTo>
                    <a:lnTo>
                      <a:pt x="827279" y="34754"/>
                    </a:lnTo>
                    <a:lnTo>
                      <a:pt x="828392" y="40316"/>
                    </a:lnTo>
                    <a:lnTo>
                      <a:pt x="802983" y="40316"/>
                    </a:lnTo>
                    <a:lnTo>
                      <a:pt x="544414" y="270352"/>
                    </a:lnTo>
                    <a:lnTo>
                      <a:pt x="562741" y="286656"/>
                    </a:lnTo>
                    <a:lnTo>
                      <a:pt x="526091" y="286656"/>
                    </a:lnTo>
                    <a:lnTo>
                      <a:pt x="459478" y="345920"/>
                    </a:lnTo>
                    <a:close/>
                  </a:path>
                  <a:path w="828675" h="541020">
                    <a:moveTo>
                      <a:pt x="62098" y="500387"/>
                    </a:moveTo>
                    <a:lnTo>
                      <a:pt x="25416" y="500387"/>
                    </a:lnTo>
                    <a:lnTo>
                      <a:pt x="283978" y="270352"/>
                    </a:lnTo>
                    <a:lnTo>
                      <a:pt x="25416" y="40316"/>
                    </a:lnTo>
                    <a:lnTo>
                      <a:pt x="62074" y="40316"/>
                    </a:lnTo>
                    <a:lnTo>
                      <a:pt x="338929" y="286677"/>
                    </a:lnTo>
                    <a:lnTo>
                      <a:pt x="302279" y="286677"/>
                    </a:lnTo>
                    <a:lnTo>
                      <a:pt x="62098" y="500387"/>
                    </a:lnTo>
                    <a:close/>
                  </a:path>
                  <a:path w="828675" h="541020">
                    <a:moveTo>
                      <a:pt x="828392" y="500387"/>
                    </a:moveTo>
                    <a:lnTo>
                      <a:pt x="802983" y="500387"/>
                    </a:lnTo>
                    <a:lnTo>
                      <a:pt x="803697" y="498226"/>
                    </a:lnTo>
                    <a:lnTo>
                      <a:pt x="804069" y="496007"/>
                    </a:lnTo>
                    <a:lnTo>
                      <a:pt x="804069" y="44697"/>
                    </a:lnTo>
                    <a:lnTo>
                      <a:pt x="803697" y="42478"/>
                    </a:lnTo>
                    <a:lnTo>
                      <a:pt x="802983" y="40316"/>
                    </a:lnTo>
                    <a:lnTo>
                      <a:pt x="828392" y="40316"/>
                    </a:lnTo>
                    <a:lnTo>
                      <a:pt x="828392" y="500387"/>
                    </a:lnTo>
                    <a:close/>
                  </a:path>
                  <a:path w="828675" h="541020">
                    <a:moveTo>
                      <a:pt x="822941" y="516386"/>
                    </a:moveTo>
                    <a:lnTo>
                      <a:pt x="46979" y="516386"/>
                    </a:lnTo>
                    <a:lnTo>
                      <a:pt x="781385" y="516365"/>
                    </a:lnTo>
                    <a:lnTo>
                      <a:pt x="782249" y="516329"/>
                    </a:lnTo>
                    <a:lnTo>
                      <a:pt x="783109" y="516243"/>
                    </a:lnTo>
                    <a:lnTo>
                      <a:pt x="783963" y="516108"/>
                    </a:lnTo>
                    <a:lnTo>
                      <a:pt x="526091" y="286656"/>
                    </a:lnTo>
                    <a:lnTo>
                      <a:pt x="562741" y="286656"/>
                    </a:lnTo>
                    <a:lnTo>
                      <a:pt x="802983" y="500387"/>
                    </a:lnTo>
                    <a:lnTo>
                      <a:pt x="828392" y="500387"/>
                    </a:lnTo>
                    <a:lnTo>
                      <a:pt x="827279" y="505950"/>
                    </a:lnTo>
                    <a:lnTo>
                      <a:pt x="822941" y="516386"/>
                    </a:lnTo>
                    <a:close/>
                  </a:path>
                  <a:path w="828675" h="541020">
                    <a:moveTo>
                      <a:pt x="419968" y="370264"/>
                    </a:moveTo>
                    <a:lnTo>
                      <a:pt x="408424" y="370264"/>
                    </a:lnTo>
                    <a:lnTo>
                      <a:pt x="402841" y="369238"/>
                    </a:lnTo>
                    <a:lnTo>
                      <a:pt x="392054" y="365134"/>
                    </a:lnTo>
                    <a:lnTo>
                      <a:pt x="387203" y="362191"/>
                    </a:lnTo>
                    <a:lnTo>
                      <a:pt x="302279" y="286677"/>
                    </a:lnTo>
                    <a:lnTo>
                      <a:pt x="338929" y="286677"/>
                    </a:lnTo>
                    <a:lnTo>
                      <a:pt x="401132" y="342029"/>
                    </a:lnTo>
                    <a:lnTo>
                      <a:pt x="403468" y="343447"/>
                    </a:lnTo>
                    <a:lnTo>
                      <a:pt x="408664" y="345425"/>
                    </a:lnTo>
                    <a:lnTo>
                      <a:pt x="411353" y="345920"/>
                    </a:lnTo>
                    <a:lnTo>
                      <a:pt x="459478" y="345920"/>
                    </a:lnTo>
                    <a:lnTo>
                      <a:pt x="441188" y="362191"/>
                    </a:lnTo>
                    <a:lnTo>
                      <a:pt x="436338" y="365134"/>
                    </a:lnTo>
                    <a:lnTo>
                      <a:pt x="425551" y="369238"/>
                    </a:lnTo>
                    <a:lnTo>
                      <a:pt x="419968" y="370264"/>
                    </a:lnTo>
                    <a:close/>
                  </a:path>
                </a:pathLst>
              </a:custGeom>
              <a:solidFill>
                <a:srgbClr val="00AEE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AEEF"/>
                  </a:solidFill>
                  <a:effectLst/>
                  <a:uLnTx/>
                  <a:uFillTx/>
                  <a:latin typeface="Open Sans" pitchFamily="2" charset="0"/>
                  <a:ea typeface="Open Sans" pitchFamily="2" charset="0"/>
                  <a:cs typeface="Open Sans" pitchFamily="2" charset="0"/>
                </a:endParaRPr>
              </a:p>
            </p:txBody>
          </p:sp>
        </p:grpSp>
      </p:grpSp>
      <p:sp>
        <p:nvSpPr>
          <p:cNvPr id="4" name="Rectangle 7">
            <a:extLst>
              <a:ext uri="{FF2B5EF4-FFF2-40B4-BE49-F238E27FC236}">
                <a16:creationId xmlns:a16="http://schemas.microsoft.com/office/drawing/2014/main" id="{B45A86B0-D282-CDE9-AE8B-F5E5DF152910}"/>
              </a:ext>
            </a:extLst>
          </p:cNvPr>
          <p:cNvSpPr/>
          <p:nvPr/>
        </p:nvSpPr>
        <p:spPr>
          <a:xfrm>
            <a:off x="-1493" y="133715"/>
            <a:ext cx="8033200" cy="414730"/>
          </a:xfrm>
          <a:prstGeom prst="rect">
            <a:avLst/>
          </a:prstGeom>
          <a:solidFill>
            <a:schemeClr val="tx2">
              <a:alpha val="49000"/>
            </a:schemeClr>
          </a:solidFill>
          <a:ln w="12700" cap="flat" cmpd="sng" algn="ctr">
            <a:noFill/>
            <a:prstDash val="solid"/>
            <a:miter lim="800000"/>
          </a:ln>
          <a:effectLst/>
        </p:spPr>
        <p:txBody>
          <a:bodyPr rtlCol="0" anchor="ctr"/>
          <a:lstStyle/>
          <a:p>
            <a:pPr marL="0" marR="0" lvl="0" indent="261938" algn="l" defTabSz="914400" rtl="0" eaLnBrk="1" fontAlgn="auto" latinLnBrk="0" hangingPunct="1">
              <a:lnSpc>
                <a:spcPct val="100000"/>
              </a:lnSpc>
              <a:spcBef>
                <a:spcPts val="0"/>
              </a:spcBef>
              <a:spcAft>
                <a:spcPts val="1200"/>
              </a:spcAft>
              <a:buClrTx/>
              <a:buSzTx/>
              <a:buFontTx/>
              <a:buNone/>
              <a:tabLst/>
              <a:defRPr/>
            </a:pPr>
            <a:r>
              <a:rPr kumimoji="0" lang="en-GB" sz="1800" b="1" i="0" u="none" strike="noStrike" kern="1200" cap="all"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GET IN TOUCH – </a:t>
            </a:r>
            <a:r>
              <a:rPr kumimoji="0" lang="en-GB" sz="18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BEYOND COMPLIANCE WITH FISER CONSULTING</a:t>
            </a:r>
            <a:endParaRPr kumimoji="0" lang="en-GB" sz="18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50029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Custom 9">
      <a:dk1>
        <a:srgbClr val="00AEEF"/>
      </a:dk1>
      <a:lt1>
        <a:sysClr val="window" lastClr="FFFFFF"/>
      </a:lt1>
      <a:dk2>
        <a:srgbClr val="7F7F7F"/>
      </a:dk2>
      <a:lt2>
        <a:srgbClr val="FFA07A"/>
      </a:lt2>
      <a:accent1>
        <a:srgbClr val="BBBBBB"/>
      </a:accent1>
      <a:accent2>
        <a:srgbClr val="ADD8E6"/>
      </a:accent2>
      <a:accent3>
        <a:srgbClr val="00AEEF"/>
      </a:accent3>
      <a:accent4>
        <a:srgbClr val="FFA07A"/>
      </a:accent4>
      <a:accent5>
        <a:srgbClr val="7F7F7F"/>
      </a:accent5>
      <a:accent6>
        <a:srgbClr val="FFFFFF"/>
      </a:accent6>
      <a:hlink>
        <a:srgbClr val="00AEEF"/>
      </a:hlink>
      <a:folHlink>
        <a:srgbClr val="FFA07A"/>
      </a:folHlink>
    </a:clrScheme>
    <a:fontScheme name="Custom 1">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Custom 4">
      <a:dk1>
        <a:sysClr val="windowText" lastClr="000000"/>
      </a:dk1>
      <a:lt1>
        <a:sysClr val="window" lastClr="FFFFFF"/>
      </a:lt1>
      <a:dk2>
        <a:srgbClr val="44546A"/>
      </a:dk2>
      <a:lt2>
        <a:srgbClr val="E7E6E6"/>
      </a:lt2>
      <a:accent1>
        <a:srgbClr val="00AEEF"/>
      </a:accent1>
      <a:accent2>
        <a:srgbClr val="0D2E4D"/>
      </a:accent2>
      <a:accent3>
        <a:srgbClr val="6F3D57"/>
      </a:accent3>
      <a:accent4>
        <a:srgbClr val="58595B"/>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Custom 11">
      <a:dk1>
        <a:srgbClr val="6D6E71"/>
      </a:dk1>
      <a:lt1>
        <a:srgbClr val="FFFFFF"/>
      </a:lt1>
      <a:dk2>
        <a:srgbClr val="FFFFFF"/>
      </a:dk2>
      <a:lt2>
        <a:srgbClr val="00AEEF"/>
      </a:lt2>
      <a:accent1>
        <a:srgbClr val="ADD8E6"/>
      </a:accent1>
      <a:accent2>
        <a:srgbClr val="FFFFFF"/>
      </a:accent2>
      <a:accent3>
        <a:srgbClr val="FFA07A"/>
      </a:accent3>
      <a:accent4>
        <a:srgbClr val="E8F4F8"/>
      </a:accent4>
      <a:accent5>
        <a:srgbClr val="ADD8E6"/>
      </a:accent5>
      <a:accent6>
        <a:srgbClr val="FFFFFF"/>
      </a:accent6>
      <a:hlink>
        <a:srgbClr val="FFA07A"/>
      </a:hlink>
      <a:folHlink>
        <a:srgbClr val="FFA07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5d792a0-5467-40ec-a10d-7e8235497470" xsi:nil="true"/>
    <lcf76f155ced4ddcb4097134ff3c332f xmlns="42070755-9874-457f-b017-8a645afff4b9">
      <Terms xmlns="http://schemas.microsoft.com/office/infopath/2007/PartnerControls"/>
    </lcf76f155ced4ddcb4097134ff3c332f>
    <SharedWithUsers xmlns="25d792a0-5467-40ec-a10d-7e8235497470">
      <UserInfo>
        <DisplayName>Jeroen Wiggers</DisplayName>
        <AccountId>232</AccountId>
        <AccountType/>
      </UserInfo>
      <UserInfo>
        <DisplayName>Camila Herrera</DisplayName>
        <AccountId>483</AccountId>
        <AccountType/>
      </UserInfo>
      <UserInfo>
        <DisplayName>Gabor Lorincz</DisplayName>
        <AccountId>274</AccountId>
        <AccountType/>
      </UserInfo>
      <UserInfo>
        <DisplayName>Aya Abou Shakra</DisplayName>
        <AccountId>128</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82BEC01645B504FAEAF4ABCEEFE0F62" ma:contentTypeVersion="25" ma:contentTypeDescription="Een nieuw document maken." ma:contentTypeScope="" ma:versionID="260eb31961834a9bd6367916e9d2c633">
  <xsd:schema xmlns:xsd="http://www.w3.org/2001/XMLSchema" xmlns:xs="http://www.w3.org/2001/XMLSchema" xmlns:p="http://schemas.microsoft.com/office/2006/metadata/properties" xmlns:ns2="25d792a0-5467-40ec-a10d-7e8235497470" xmlns:ns3="42070755-9874-457f-b017-8a645afff4b9" targetNamespace="http://schemas.microsoft.com/office/2006/metadata/properties" ma:root="true" ma:fieldsID="2ee39d9c76697188187db330e0aa5b10" ns2:_="" ns3:_="">
    <xsd:import namespace="25d792a0-5467-40ec-a10d-7e8235497470"/>
    <xsd:import namespace="42070755-9874-457f-b017-8a645afff4b9"/>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EventHashCode" minOccurs="0"/>
                <xsd:element ref="ns3:MediaServiceGenerationTime"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d792a0-5467-40ec-a10d-7e8235497470" elementFormDefault="qualified">
    <xsd:import namespace="http://schemas.microsoft.com/office/2006/documentManagement/types"/>
    <xsd:import namespace="http://schemas.microsoft.com/office/infopath/2007/PartnerControls"/>
    <xsd:element name="SharedWithUsers" ma:index="8" nillable="true" ma:displayName="Gedeeld met"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description="" ma:internalName="SharedWithDetails" ma:readOnly="true">
      <xsd:simpleType>
        <xsd:restriction base="dms:Note">
          <xsd:maxLength value="255"/>
        </xsd:restriction>
      </xsd:simpleType>
    </xsd:element>
    <xsd:element name="LastSharedByUser" ma:index="13" nillable="true" ma:displayName="Laatst gedeeld, per gebruiker" ma:internalName="LastSharedByUser" ma:readOnly="true">
      <xsd:simpleType>
        <xsd:restriction base="dms:Note">
          <xsd:maxLength value="255"/>
        </xsd:restriction>
      </xsd:simpleType>
    </xsd:element>
    <xsd:element name="LastSharedByTime" ma:index="14" nillable="true" ma:displayName="Laatst gedeeld, per tijdstip" ma:description="" ma:internalName="LastSharedByTime" ma:readOnly="true">
      <xsd:simpleType>
        <xsd:restriction base="dms:DateTime"/>
      </xsd:simpleType>
    </xsd:element>
    <xsd:element name="TaxCatchAll" ma:index="28" nillable="true" ma:displayName="Taxonomy Catch All Column" ma:hidden="true" ma:list="{121e8396-ebbd-4467-9c16-e9902d97628f}" ma:internalName="TaxCatchAll" ma:showField="CatchAllData" ma:web="25d792a0-5467-40ec-a10d-7e823549747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2070755-9874-457f-b017-8a645afff4b9" elementFormDefault="qualified">
    <xsd:import namespace="http://schemas.microsoft.com/office/2006/documentManagement/types"/>
    <xsd:import namespace="http://schemas.microsoft.com/office/infopath/2007/PartnerControls"/>
    <xsd:element name="MediaServiceMetadata" ma:index="15" nillable="true" ma:displayName="MediaServiceMetadata" ma:description="" ma:hidden="true" ma:internalName="MediaServiceMetadata" ma:readOnly="true">
      <xsd:simpleType>
        <xsd:restriction base="dms:Note"/>
      </xsd:simpleType>
    </xsd:element>
    <xsd:element name="MediaServiceFastMetadata" ma:index="16" nillable="true" ma:displayName="MediaServiceFastMetadata" ma:description="" ma:hidden="true" ma:internalName="MediaServiceFastMetadata" ma:readOnly="true">
      <xsd:simpleType>
        <xsd:restriction base="dms:Note"/>
      </xsd:simpleType>
    </xsd:element>
    <xsd:element name="MediaServiceDateTaken" ma:index="17" nillable="true" ma:displayName="MediaServiceDateTaken" ma:description="" ma:hidden="true" ma:internalName="MediaServiceDateTaken" ma:readOnly="true">
      <xsd:simpleType>
        <xsd:restriction base="dms:Text"/>
      </xsd:simpleType>
    </xsd:element>
    <xsd:element name="MediaServiceAutoTags" ma:index="18" nillable="true" ma:displayName="MediaServiceAutoTags" ma:description="" ma:internalName="MediaServiceAutoTags" ma:readOnly="true">
      <xsd:simpleType>
        <xsd:restriction base="dms:Text"/>
      </xsd:simpleType>
    </xsd:element>
    <xsd:element name="MediaServiceOCR" ma:index="19" nillable="true" ma:displayName="MediaServiceOCR" ma:internalName="MediaServiceOCR" ma:readOnly="true">
      <xsd:simpleType>
        <xsd:restriction base="dms:Note">
          <xsd:maxLength value="255"/>
        </xsd:restriction>
      </xsd:simpleType>
    </xsd:element>
    <xsd:element name="MediaServiceLocation" ma:index="20" nillable="true" ma:displayName="MediaServiceLocation" ma:internalName="MediaServiceLocation"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MediaLengthInSeconds" ma:index="25" nillable="true" ma:displayName="Length (seconds)" ma:internalName="MediaLengthInSeconds" ma:readOnly="true">
      <xsd:simpleType>
        <xsd:restriction base="dms:Unknown"/>
      </xsd:simpleType>
    </xsd:element>
    <xsd:element name="lcf76f155ced4ddcb4097134ff3c332f" ma:index="27" nillable="true" ma:taxonomy="true" ma:internalName="lcf76f155ced4ddcb4097134ff3c332f" ma:taxonomyFieldName="MediaServiceImageTags" ma:displayName="Afbeeldingtags" ma:readOnly="false" ma:fieldId="{5cf76f15-5ced-4ddc-b409-7134ff3c332f}" ma:taxonomyMulti="true" ma:sspId="2e4bac4a-3717-49de-aff1-89339a42e1c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9" nillable="true" ma:displayName="MediaServiceObjectDetectorVersions" ma:hidden="true" ma:indexed="true" ma:internalName="MediaServiceObjectDetectorVersions" ma:readOnly="true">
      <xsd:simpleType>
        <xsd:restriction base="dms:Text"/>
      </xsd:simpleType>
    </xsd:element>
    <xsd:element name="MediaServiceSearchProperties" ma:index="3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EF40DA3-1C1D-418B-8E45-EC7EBA53F368}">
  <ds:schemaRefs>
    <ds:schemaRef ds:uri="http://purl.org/dc/dcmitype/"/>
    <ds:schemaRef ds:uri="http://schemas.openxmlformats.org/package/2006/metadata/core-properties"/>
    <ds:schemaRef ds:uri="http://schemas.microsoft.com/office/infopath/2007/PartnerControls"/>
    <ds:schemaRef ds:uri="42070755-9874-457f-b017-8a645afff4b9"/>
    <ds:schemaRef ds:uri="25d792a0-5467-40ec-a10d-7e8235497470"/>
    <ds:schemaRef ds:uri="http://www.w3.org/XML/1998/namespace"/>
    <ds:schemaRef ds:uri="http://schemas.microsoft.com/office/2006/documentManagement/types"/>
    <ds:schemaRef ds:uri="http://schemas.microsoft.com/office/2006/metadata/properties"/>
    <ds:schemaRef ds:uri="http://purl.org/dc/terms/"/>
    <ds:schemaRef ds:uri="http://purl.org/dc/elements/1.1/"/>
  </ds:schemaRefs>
</ds:datastoreItem>
</file>

<file path=customXml/itemProps2.xml><?xml version="1.0" encoding="utf-8"?>
<ds:datastoreItem xmlns:ds="http://schemas.openxmlformats.org/officeDocument/2006/customXml" ds:itemID="{1676A7DB-1B98-46FE-ACD6-2119A9937DD5}">
  <ds:schemaRefs>
    <ds:schemaRef ds:uri="http://schemas.microsoft.com/sharepoint/v3/contenttype/forms"/>
  </ds:schemaRefs>
</ds:datastoreItem>
</file>

<file path=customXml/itemProps3.xml><?xml version="1.0" encoding="utf-8"?>
<ds:datastoreItem xmlns:ds="http://schemas.openxmlformats.org/officeDocument/2006/customXml" ds:itemID="{1BA480F5-D8B2-4666-9E8D-9D6AC891EB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5d792a0-5467-40ec-a10d-7e8235497470"/>
    <ds:schemaRef ds:uri="42070755-9874-457f-b017-8a645afff4b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Slice</Template>
  <TotalTime>478</TotalTime>
  <Words>2790</Words>
  <Application>Microsoft Office PowerPoint</Application>
  <PresentationFormat>Widescreen</PresentationFormat>
  <Paragraphs>329</Paragraphs>
  <Slides>9</Slides>
  <Notes>6</Notes>
  <HiddenSlides>0</HiddenSlides>
  <MMClips>0</MMClips>
  <ScaleCrop>false</ScaleCrop>
  <HeadingPairs>
    <vt:vector size="4" baseType="variant">
      <vt:variant>
        <vt:lpstr>Theme</vt:lpstr>
      </vt:variant>
      <vt:variant>
        <vt:i4>3</vt:i4>
      </vt:variant>
      <vt:variant>
        <vt:lpstr>Slide Titles</vt:lpstr>
      </vt:variant>
      <vt:variant>
        <vt:i4>9</vt:i4>
      </vt:variant>
    </vt:vector>
  </HeadingPairs>
  <TitlesOfParts>
    <vt:vector size="12" baseType="lpstr">
      <vt:lpstr>1_Office Theme</vt:lpstr>
      <vt:lpstr>2_Office Theme</vt:lpstr>
      <vt:lpstr>3_Office Theme</vt:lpstr>
      <vt:lpstr>PowerPoint Presentation</vt:lpstr>
      <vt:lpstr>PowerPoint Presentation</vt:lpstr>
      <vt:lpstr>Understanding the European Union’s Banking Regulation Process: from Proposal to Implementation </vt:lpstr>
      <vt:lpstr>The European Union’s Banking Regulatory Framework is Complex and Multifaceted, with Multiple Levels</vt:lpstr>
      <vt:lpstr>From Compliance to Competitive Advantage: Leveraging Regulatory Trends in the Banking Industry</vt:lpstr>
      <vt:lpstr>PowerPoint Presentation</vt:lpstr>
      <vt:lpstr>PowerPoint Presentation</vt:lpstr>
      <vt:lpstr>European banks can ensure regulatory compliance by following our systematic 5-step process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FiSer Powerpoint Template</dc:title>
  <dc:creator>d.worm@fiser.consulting</dc:creator>
  <cp:lastModifiedBy>Gabor Lorincz</cp:lastModifiedBy>
  <cp:revision>10</cp:revision>
  <dcterms:created xsi:type="dcterms:W3CDTF">2021-05-26T09:09:49Z</dcterms:created>
  <dcterms:modified xsi:type="dcterms:W3CDTF">2025-08-05T11:40:47Z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0x010100382BEC01645B504FAEAF4ABCEEFE0F62</vt:lpwstr>
  </property>
  <property fmtid="{D5CDD505-2E9C-101B-9397-08002B2CF9AE}" pid="3" name="MediaServiceImageTags">
    <vt:lpwstr/>
  </property>
</Properties>
</file>